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9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36D14-8776-137C-3B6B-CEE52011CC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41AA1DA-2E1F-79DA-5B2A-90CAB0F9A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F801F6-ED4B-8789-AB84-3F53F4C28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224AAF-A9A3-113D-4BE7-28586A23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9671E-72F1-910A-D151-9BA39509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648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0952F2-2363-A296-BCE2-DCBD2A7A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609EC5-F124-C23D-6C52-EE62979C12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CD09F7-1C22-B1B6-2BE8-8C0458CA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F3D814-4974-28C2-FA68-86E1E68B1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FF13AA-CA4C-0CD5-E3BF-3642F0C50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432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087CB9D-E72B-16B2-FD5B-EEACE217C2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064831-0F75-274E-E430-E97623007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98D51C-141A-D162-148F-907C752B4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5DE95B-BAB4-60AD-1C41-71695A0F0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D5F432-9C56-B7B9-A811-AC578FECA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1972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764C1-88F9-BC5F-C2A3-D2B2CBCFE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FFC4BE-2BDA-C605-B69B-6C2B273A0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7147CD-9623-3AB3-1C9E-FED5FAA8B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030E97-82CA-FEEA-513E-E1F895DE2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7C1F47-27DF-8911-6F28-66238E8EA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721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C22681-D026-7341-F7BD-2B2EFFE59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BCB7B9-A300-EEA4-122A-9A81458E7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65C5A7-1C6A-2FC5-7A41-3EDD757FA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15BF28-A854-8DDC-7181-45D4A3B09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978CA-EFE8-7DFE-2042-E0AD9386E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2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36241A-9462-BD36-0690-5AA76A47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01FF8D-2C0A-5759-E0C0-693D7BB925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A79C70-6509-99BA-6549-B226DDEDB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89A6F3-9B2F-D1E2-C153-3B956B5C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59E42A-19E0-DFFD-F48D-4CC460364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9E5E1B-590A-AF48-5772-5AE3A1AFF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474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8DD684-E149-80DA-654E-4ECD25E6E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3ED687-0272-D624-E796-70765A703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E685E8-0F04-846D-2A60-E5C6E6CFA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0E3889-D2D1-38E1-1589-818578EE3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6ECB34-A497-5A22-6A39-6E36DFA077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7CCAE7-006D-DBEB-D86A-E084070A9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A9A0BA-4731-58E6-E9D6-C8E6721E8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D759DCB-4070-1E19-8124-966FDBA48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632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AEED92-92B7-4F77-5929-C881D2469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66E653-1CFB-D8BE-8DF6-E657361B2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1EC48D8-A4EB-5E18-78A0-360AEDAAB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DF5FF6E-E3E8-8CD6-41DD-395125FF3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452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7792977-3649-2E2B-62F6-0414FEFBB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96D1CA8-0A25-AA7D-50E6-5F7C92191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F76A3C-B58A-7789-7394-5B4EFBC25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506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FC074C-F187-A922-3A59-9BD04A9F1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98DC57-5E1D-3288-41C6-0F69AF483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B7259D-D9A0-EA80-93EA-0E14AA8BDF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4B5611-E6BC-30ED-3528-25D5BEDC6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54B8BD-C6E2-4DDF-AE55-8B1414F4F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2923BA-DABA-4C98-DD95-2265DF585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636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92BD2A-9D8D-CC50-285D-0EEE8B848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66891CF-D6CD-9B18-C06A-64FAFD166B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52798D-26F9-B1F9-A492-EA7A6470E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798D58-0B09-16F7-452E-6FCA94451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12E19B-E210-F069-8BE9-FC09ACC4A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C8B19B-8AF7-09FF-4F7B-49E55D5AF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87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FC8B7BD-F3BE-F713-07A9-C069F5F50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0CD602-C326-1D47-94EF-0EE7487CC8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AD8016-19D0-E319-9E6D-C59499650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0CEFE-8508-4BAC-B358-E62EB0C928EE}" type="datetimeFigureOut">
              <a:rPr lang="ko-KR" altLang="en-US" smtClean="0"/>
              <a:t>2023-10-09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485B5-D316-73FB-5DC5-306942D18E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7D2F49-9CC2-685A-1FBB-C9F7F9E905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8F2CD-FEDB-4C43-8573-4DB8D3F49BE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496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" name="직선 연결선 132">
            <a:extLst>
              <a:ext uri="{FF2B5EF4-FFF2-40B4-BE49-F238E27FC236}">
                <a16:creationId xmlns:a16="http://schemas.microsoft.com/office/drawing/2014/main" id="{103C7976-BFFF-8E49-5A1A-9D05ACDFB92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916081"/>
            <a:ext cx="6095997" cy="5054413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>
            <a:extLst>
              <a:ext uri="{FF2B5EF4-FFF2-40B4-BE49-F238E27FC236}">
                <a16:creationId xmlns:a16="http://schemas.microsoft.com/office/drawing/2014/main" id="{F50B0CCE-1DFB-1879-6F98-F79D1CF3B12C}"/>
              </a:ext>
            </a:extLst>
          </p:cNvPr>
          <p:cNvCxnSpPr/>
          <p:nvPr/>
        </p:nvCxnSpPr>
        <p:spPr>
          <a:xfrm flipV="1">
            <a:off x="3048000" y="916081"/>
            <a:ext cx="6087594" cy="5054413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AB071FE1-07E1-203D-0007-46F35A12C9B4}"/>
              </a:ext>
            </a:extLst>
          </p:cNvPr>
          <p:cNvSpPr/>
          <p:nvPr/>
        </p:nvSpPr>
        <p:spPr>
          <a:xfrm>
            <a:off x="2144245" y="1605243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6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8B45DFA-EFBD-F824-2DD0-7FD3F0C9F0D6}"/>
              </a:ext>
            </a:extLst>
          </p:cNvPr>
          <p:cNvSpPr/>
          <p:nvPr/>
        </p:nvSpPr>
        <p:spPr>
          <a:xfrm>
            <a:off x="2144244" y="3060327"/>
            <a:ext cx="903758" cy="765923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11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F54D027-E76A-4418-73A3-9570E56DA643}"/>
              </a:ext>
            </a:extLst>
          </p:cNvPr>
          <p:cNvSpPr/>
          <p:nvPr/>
        </p:nvSpPr>
        <p:spPr>
          <a:xfrm>
            <a:off x="2144242" y="4452658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16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4E9BA43-07CD-D79E-D306-7DA3AE4DD580}"/>
              </a:ext>
            </a:extLst>
          </p:cNvPr>
          <p:cNvSpPr/>
          <p:nvPr/>
        </p:nvSpPr>
        <p:spPr>
          <a:xfrm>
            <a:off x="3892365" y="150159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C43C000-B425-DA27-8525-90E31CD15B5F}"/>
              </a:ext>
            </a:extLst>
          </p:cNvPr>
          <p:cNvSpPr/>
          <p:nvPr/>
        </p:nvSpPr>
        <p:spPr>
          <a:xfrm>
            <a:off x="3892363" y="1605243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7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9AF93B7-79FD-E6BE-B868-C117ED65B80B}"/>
              </a:ext>
            </a:extLst>
          </p:cNvPr>
          <p:cNvSpPr/>
          <p:nvPr/>
        </p:nvSpPr>
        <p:spPr>
          <a:xfrm>
            <a:off x="3892362" y="3060327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12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0ED3E0E-7F09-47DD-DF60-BE13E9911C13}"/>
              </a:ext>
            </a:extLst>
          </p:cNvPr>
          <p:cNvSpPr/>
          <p:nvPr/>
        </p:nvSpPr>
        <p:spPr>
          <a:xfrm>
            <a:off x="3892360" y="4452658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17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E60C540-2DBE-7497-BDF2-C8DF04131069}"/>
              </a:ext>
            </a:extLst>
          </p:cNvPr>
          <p:cNvSpPr/>
          <p:nvPr/>
        </p:nvSpPr>
        <p:spPr>
          <a:xfrm>
            <a:off x="3892361" y="5970495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22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BB2E96-5A91-D383-B618-4EA7075BF936}"/>
              </a:ext>
            </a:extLst>
          </p:cNvPr>
          <p:cNvSpPr/>
          <p:nvPr/>
        </p:nvSpPr>
        <p:spPr>
          <a:xfrm>
            <a:off x="5640483" y="150159"/>
            <a:ext cx="903758" cy="765923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ko-KR" altLang="en-US" sz="40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13B51A2-2B21-BF4F-6F05-B23A9884C094}"/>
              </a:ext>
            </a:extLst>
          </p:cNvPr>
          <p:cNvSpPr/>
          <p:nvPr/>
        </p:nvSpPr>
        <p:spPr>
          <a:xfrm>
            <a:off x="5640481" y="1605243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8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B9B64A8-0454-99B0-7E7D-C06A76E5BC38}"/>
              </a:ext>
            </a:extLst>
          </p:cNvPr>
          <p:cNvSpPr/>
          <p:nvPr/>
        </p:nvSpPr>
        <p:spPr>
          <a:xfrm>
            <a:off x="5640478" y="4452658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18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D4D4C2A-E961-E934-06A2-ECF41C7263DE}"/>
              </a:ext>
            </a:extLst>
          </p:cNvPr>
          <p:cNvSpPr/>
          <p:nvPr/>
        </p:nvSpPr>
        <p:spPr>
          <a:xfrm>
            <a:off x="5640479" y="5970495"/>
            <a:ext cx="903758" cy="765923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23</a:t>
            </a:r>
            <a:endParaRPr lang="ko-KR" altLang="en-US" sz="40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6934041-B589-52C7-EEAF-7E6CA9FA3B7C}"/>
              </a:ext>
            </a:extLst>
          </p:cNvPr>
          <p:cNvSpPr/>
          <p:nvPr/>
        </p:nvSpPr>
        <p:spPr>
          <a:xfrm>
            <a:off x="7388600" y="150159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4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0C43552-69CB-F189-6D9A-6433B35683C9}"/>
              </a:ext>
            </a:extLst>
          </p:cNvPr>
          <p:cNvSpPr/>
          <p:nvPr/>
        </p:nvSpPr>
        <p:spPr>
          <a:xfrm>
            <a:off x="7388598" y="1605243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9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7803102-5475-65A8-93FE-7E64C86F5882}"/>
              </a:ext>
            </a:extLst>
          </p:cNvPr>
          <p:cNvSpPr/>
          <p:nvPr/>
        </p:nvSpPr>
        <p:spPr>
          <a:xfrm>
            <a:off x="7388597" y="3060327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14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79F455A-FC5F-0E9E-8C50-49B6ED60D1DE}"/>
              </a:ext>
            </a:extLst>
          </p:cNvPr>
          <p:cNvSpPr/>
          <p:nvPr/>
        </p:nvSpPr>
        <p:spPr>
          <a:xfrm>
            <a:off x="7388595" y="4452658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19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FCE3D2C-6608-F29A-0E71-A537D16A6393}"/>
              </a:ext>
            </a:extLst>
          </p:cNvPr>
          <p:cNvSpPr/>
          <p:nvPr/>
        </p:nvSpPr>
        <p:spPr>
          <a:xfrm>
            <a:off x="7388596" y="5970495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24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EE4C69D-F81D-D504-E45E-64C736153356}"/>
              </a:ext>
            </a:extLst>
          </p:cNvPr>
          <p:cNvSpPr/>
          <p:nvPr/>
        </p:nvSpPr>
        <p:spPr>
          <a:xfrm>
            <a:off x="9136715" y="1605243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10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D0F4C43-E28E-3707-92C6-57A93B2F1612}"/>
              </a:ext>
            </a:extLst>
          </p:cNvPr>
          <p:cNvSpPr/>
          <p:nvPr/>
        </p:nvSpPr>
        <p:spPr>
          <a:xfrm>
            <a:off x="9136714" y="3060327"/>
            <a:ext cx="903758" cy="765923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15</a:t>
            </a:r>
            <a:endParaRPr lang="ko-KR" altLang="en-US" sz="40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1376DCF-BA91-663A-A4C4-72FB16874ACB}"/>
              </a:ext>
            </a:extLst>
          </p:cNvPr>
          <p:cNvSpPr/>
          <p:nvPr/>
        </p:nvSpPr>
        <p:spPr>
          <a:xfrm>
            <a:off x="9136712" y="4452658"/>
            <a:ext cx="903758" cy="765923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20</a:t>
            </a:r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D2176C9-4C35-D155-F903-097DC3602459}"/>
              </a:ext>
            </a:extLst>
          </p:cNvPr>
          <p:cNvSpPr/>
          <p:nvPr/>
        </p:nvSpPr>
        <p:spPr>
          <a:xfrm>
            <a:off x="2321858" y="916082"/>
            <a:ext cx="546847" cy="689161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0BCBB153-28D5-1FD5-6FF7-36A735DAFC44}"/>
              </a:ext>
            </a:extLst>
          </p:cNvPr>
          <p:cNvSpPr/>
          <p:nvPr/>
        </p:nvSpPr>
        <p:spPr>
          <a:xfrm>
            <a:off x="2321857" y="2378170"/>
            <a:ext cx="546847" cy="68215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F5F9AA0-1FBF-C478-4D4C-C8BE18A6F1A3}"/>
              </a:ext>
            </a:extLst>
          </p:cNvPr>
          <p:cNvSpPr/>
          <p:nvPr/>
        </p:nvSpPr>
        <p:spPr>
          <a:xfrm>
            <a:off x="2321856" y="3826250"/>
            <a:ext cx="546847" cy="626409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DADCD30-E5FC-8989-8D11-153E00474135}"/>
              </a:ext>
            </a:extLst>
          </p:cNvPr>
          <p:cNvSpPr/>
          <p:nvPr/>
        </p:nvSpPr>
        <p:spPr>
          <a:xfrm>
            <a:off x="2321856" y="5218581"/>
            <a:ext cx="546847" cy="751914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55B54FF-79F3-0B07-DABB-F8C95C097A85}"/>
              </a:ext>
            </a:extLst>
          </p:cNvPr>
          <p:cNvSpPr/>
          <p:nvPr/>
        </p:nvSpPr>
        <p:spPr>
          <a:xfrm>
            <a:off x="4074458" y="916081"/>
            <a:ext cx="546847" cy="689161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2F25BC8-A3F0-481D-E35A-FA20A4C01BC8}"/>
              </a:ext>
            </a:extLst>
          </p:cNvPr>
          <p:cNvSpPr/>
          <p:nvPr/>
        </p:nvSpPr>
        <p:spPr>
          <a:xfrm>
            <a:off x="4074457" y="2378169"/>
            <a:ext cx="546847" cy="68215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6854647-7D98-AE02-2BA0-A06C79138782}"/>
              </a:ext>
            </a:extLst>
          </p:cNvPr>
          <p:cNvSpPr/>
          <p:nvPr/>
        </p:nvSpPr>
        <p:spPr>
          <a:xfrm>
            <a:off x="4074456" y="3826249"/>
            <a:ext cx="546847" cy="626409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9B1F732-BCD1-FA1E-BBCF-DD438532D9E4}"/>
              </a:ext>
            </a:extLst>
          </p:cNvPr>
          <p:cNvSpPr/>
          <p:nvPr/>
        </p:nvSpPr>
        <p:spPr>
          <a:xfrm>
            <a:off x="4074456" y="5218580"/>
            <a:ext cx="546847" cy="751914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D5F4199-CA62-6B1C-D386-4960F8E2AAE6}"/>
              </a:ext>
            </a:extLst>
          </p:cNvPr>
          <p:cNvSpPr/>
          <p:nvPr/>
        </p:nvSpPr>
        <p:spPr>
          <a:xfrm>
            <a:off x="5822578" y="916081"/>
            <a:ext cx="546847" cy="689161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89449EC-004E-6559-D2EB-C6A23EA7153F}"/>
              </a:ext>
            </a:extLst>
          </p:cNvPr>
          <p:cNvSpPr/>
          <p:nvPr/>
        </p:nvSpPr>
        <p:spPr>
          <a:xfrm>
            <a:off x="5822577" y="2378169"/>
            <a:ext cx="546847" cy="68215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A2FFCDB9-6743-241F-1F32-75D25CC3C5A8}"/>
              </a:ext>
            </a:extLst>
          </p:cNvPr>
          <p:cNvSpPr/>
          <p:nvPr/>
        </p:nvSpPr>
        <p:spPr>
          <a:xfrm>
            <a:off x="5822576" y="3826249"/>
            <a:ext cx="546847" cy="626409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CB9DCC5-B441-0AA6-1972-BDF1E08AB923}"/>
              </a:ext>
            </a:extLst>
          </p:cNvPr>
          <p:cNvSpPr/>
          <p:nvPr/>
        </p:nvSpPr>
        <p:spPr>
          <a:xfrm>
            <a:off x="5822576" y="5218580"/>
            <a:ext cx="546847" cy="751914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857EAD4-5402-A6F3-8048-F3850E510BA4}"/>
              </a:ext>
            </a:extLst>
          </p:cNvPr>
          <p:cNvSpPr/>
          <p:nvPr/>
        </p:nvSpPr>
        <p:spPr>
          <a:xfrm>
            <a:off x="7570693" y="916081"/>
            <a:ext cx="546847" cy="689161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F32E90DD-01D7-DCDB-412E-203E88D5E21A}"/>
              </a:ext>
            </a:extLst>
          </p:cNvPr>
          <p:cNvSpPr/>
          <p:nvPr/>
        </p:nvSpPr>
        <p:spPr>
          <a:xfrm>
            <a:off x="7570692" y="2378169"/>
            <a:ext cx="546847" cy="68215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130860D-F8C2-BFB0-6F1E-49A1B24071A9}"/>
              </a:ext>
            </a:extLst>
          </p:cNvPr>
          <p:cNvSpPr/>
          <p:nvPr/>
        </p:nvSpPr>
        <p:spPr>
          <a:xfrm>
            <a:off x="7570691" y="3826249"/>
            <a:ext cx="546847" cy="626409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C830FCA-FD16-0EFC-2109-C82F5354115B}"/>
              </a:ext>
            </a:extLst>
          </p:cNvPr>
          <p:cNvSpPr/>
          <p:nvPr/>
        </p:nvSpPr>
        <p:spPr>
          <a:xfrm>
            <a:off x="7570691" y="5218580"/>
            <a:ext cx="546847" cy="751914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48AE1F2C-5A96-175C-D6B6-04C8DC2D7B19}"/>
              </a:ext>
            </a:extLst>
          </p:cNvPr>
          <p:cNvSpPr/>
          <p:nvPr/>
        </p:nvSpPr>
        <p:spPr>
          <a:xfrm>
            <a:off x="9318807" y="916081"/>
            <a:ext cx="546847" cy="689161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64A6410-4974-9EED-2844-ABD04F2D1382}"/>
              </a:ext>
            </a:extLst>
          </p:cNvPr>
          <p:cNvSpPr/>
          <p:nvPr/>
        </p:nvSpPr>
        <p:spPr>
          <a:xfrm>
            <a:off x="9318806" y="2378169"/>
            <a:ext cx="546847" cy="68215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0117ABE-B04C-051B-2C9B-6BA72D447340}"/>
              </a:ext>
            </a:extLst>
          </p:cNvPr>
          <p:cNvSpPr/>
          <p:nvPr/>
        </p:nvSpPr>
        <p:spPr>
          <a:xfrm>
            <a:off x="9318805" y="3826249"/>
            <a:ext cx="546847" cy="626409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DBB8222-3545-56DE-56B6-A059770C3207}"/>
              </a:ext>
            </a:extLst>
          </p:cNvPr>
          <p:cNvSpPr/>
          <p:nvPr/>
        </p:nvSpPr>
        <p:spPr>
          <a:xfrm>
            <a:off x="9318805" y="5218580"/>
            <a:ext cx="546847" cy="751914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D4F5D19-2219-0596-FC14-01D42F30025F}"/>
              </a:ext>
            </a:extLst>
          </p:cNvPr>
          <p:cNvSpPr/>
          <p:nvPr/>
        </p:nvSpPr>
        <p:spPr>
          <a:xfrm>
            <a:off x="3048562" y="29583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08421534-54F2-93D7-F59F-00B03DEDFF5D}"/>
              </a:ext>
            </a:extLst>
          </p:cNvPr>
          <p:cNvSpPr/>
          <p:nvPr/>
        </p:nvSpPr>
        <p:spPr>
          <a:xfrm>
            <a:off x="3048000" y="1752601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87CE1D66-673D-B8B2-8E5B-7CB25664F608}"/>
              </a:ext>
            </a:extLst>
          </p:cNvPr>
          <p:cNvSpPr/>
          <p:nvPr/>
        </p:nvSpPr>
        <p:spPr>
          <a:xfrm>
            <a:off x="3048000" y="322617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800E66BF-158B-4473-CD36-54031F466EEB}"/>
              </a:ext>
            </a:extLst>
          </p:cNvPr>
          <p:cNvSpPr/>
          <p:nvPr/>
        </p:nvSpPr>
        <p:spPr>
          <a:xfrm>
            <a:off x="3048000" y="459833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E56E4D6-CE6E-BC1F-A9D6-12D2ED7D31FD}"/>
              </a:ext>
            </a:extLst>
          </p:cNvPr>
          <p:cNvSpPr/>
          <p:nvPr/>
        </p:nvSpPr>
        <p:spPr>
          <a:xfrm>
            <a:off x="3048000" y="6136343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33FDCEF-FBF0-774C-779A-4DBD6ACE9659}"/>
              </a:ext>
            </a:extLst>
          </p:cNvPr>
          <p:cNvSpPr/>
          <p:nvPr/>
        </p:nvSpPr>
        <p:spPr>
          <a:xfrm>
            <a:off x="4795836" y="29583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F939A5E-65B9-CD67-7137-D85B36580E9E}"/>
              </a:ext>
            </a:extLst>
          </p:cNvPr>
          <p:cNvSpPr/>
          <p:nvPr/>
        </p:nvSpPr>
        <p:spPr>
          <a:xfrm>
            <a:off x="4795274" y="1752601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D47006B3-BC79-BD9A-87F0-05DAC1DD03A8}"/>
              </a:ext>
            </a:extLst>
          </p:cNvPr>
          <p:cNvSpPr/>
          <p:nvPr/>
        </p:nvSpPr>
        <p:spPr>
          <a:xfrm>
            <a:off x="4795274" y="322617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D32A1D35-81C9-3B86-05A3-8ED7EBC74B6C}"/>
              </a:ext>
            </a:extLst>
          </p:cNvPr>
          <p:cNvSpPr/>
          <p:nvPr/>
        </p:nvSpPr>
        <p:spPr>
          <a:xfrm>
            <a:off x="4795274" y="459833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6EB0E52F-92B1-ED94-F752-BF3FDDFF94C4}"/>
              </a:ext>
            </a:extLst>
          </p:cNvPr>
          <p:cNvSpPr/>
          <p:nvPr/>
        </p:nvSpPr>
        <p:spPr>
          <a:xfrm>
            <a:off x="4795274" y="6136343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94071745-3D6D-0483-FF0A-2433DD18C370}"/>
              </a:ext>
            </a:extLst>
          </p:cNvPr>
          <p:cNvSpPr/>
          <p:nvPr/>
        </p:nvSpPr>
        <p:spPr>
          <a:xfrm>
            <a:off x="6545359" y="29583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951B3EEC-B9B7-082A-557B-1C2ADE2EA23C}"/>
              </a:ext>
            </a:extLst>
          </p:cNvPr>
          <p:cNvSpPr/>
          <p:nvPr/>
        </p:nvSpPr>
        <p:spPr>
          <a:xfrm>
            <a:off x="6544797" y="1752601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36C1EB9F-EF87-EF1F-1493-0529950CBB14}"/>
              </a:ext>
            </a:extLst>
          </p:cNvPr>
          <p:cNvSpPr/>
          <p:nvPr/>
        </p:nvSpPr>
        <p:spPr>
          <a:xfrm>
            <a:off x="6544797" y="322617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8E361F1-C5A0-770A-4AE5-7FCE3B35F7F4}"/>
              </a:ext>
            </a:extLst>
          </p:cNvPr>
          <p:cNvSpPr/>
          <p:nvPr/>
        </p:nvSpPr>
        <p:spPr>
          <a:xfrm>
            <a:off x="6544797" y="459833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82CDB2D9-FDE0-644B-7431-E922505EFFD3}"/>
              </a:ext>
            </a:extLst>
          </p:cNvPr>
          <p:cNvSpPr/>
          <p:nvPr/>
        </p:nvSpPr>
        <p:spPr>
          <a:xfrm>
            <a:off x="6544797" y="6136343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654AFDD-5FCC-AAC0-3DED-F76BDD5EA622}"/>
              </a:ext>
            </a:extLst>
          </p:cNvPr>
          <p:cNvSpPr/>
          <p:nvPr/>
        </p:nvSpPr>
        <p:spPr>
          <a:xfrm>
            <a:off x="8292358" y="29583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CC759C60-1B5B-A2EE-2F1A-206F7B763AFD}"/>
              </a:ext>
            </a:extLst>
          </p:cNvPr>
          <p:cNvSpPr/>
          <p:nvPr/>
        </p:nvSpPr>
        <p:spPr>
          <a:xfrm>
            <a:off x="8291796" y="1752601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59FA43DA-6244-9A8E-839E-3870579BF01A}"/>
              </a:ext>
            </a:extLst>
          </p:cNvPr>
          <p:cNvSpPr/>
          <p:nvPr/>
        </p:nvSpPr>
        <p:spPr>
          <a:xfrm>
            <a:off x="8291796" y="322617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5ADA56C5-B44B-C33F-E191-1882AD167B5E}"/>
              </a:ext>
            </a:extLst>
          </p:cNvPr>
          <p:cNvSpPr/>
          <p:nvPr/>
        </p:nvSpPr>
        <p:spPr>
          <a:xfrm>
            <a:off x="8291796" y="4598335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4A29DF53-94C3-AA65-928F-1F5D721E0414}"/>
              </a:ext>
            </a:extLst>
          </p:cNvPr>
          <p:cNvSpPr/>
          <p:nvPr/>
        </p:nvSpPr>
        <p:spPr>
          <a:xfrm>
            <a:off x="8291796" y="6136343"/>
            <a:ext cx="843798" cy="448237"/>
          </a:xfrm>
          <a:prstGeom prst="rect">
            <a:avLst/>
          </a:prstGeom>
          <a:solidFill>
            <a:schemeClr val="bg1">
              <a:lumMod val="8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E14CC64-56DF-2E06-B198-9031925F0C03}"/>
              </a:ext>
            </a:extLst>
          </p:cNvPr>
          <p:cNvSpPr/>
          <p:nvPr/>
        </p:nvSpPr>
        <p:spPr>
          <a:xfrm>
            <a:off x="2144247" y="150159"/>
            <a:ext cx="903758" cy="765923"/>
          </a:xfrm>
          <a:prstGeom prst="rect">
            <a:avLst/>
          </a:prstGeom>
          <a:solidFill>
            <a:schemeClr val="tx1"/>
          </a:solidFill>
          <a:ln w="5715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7030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ko-KR" altLang="en-US" sz="4000" dirty="0">
              <a:solidFill>
                <a:srgbClr val="7030A0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150D04B-79A5-A83A-1AA7-DA5CD13700C0}"/>
              </a:ext>
            </a:extLst>
          </p:cNvPr>
          <p:cNvSpPr/>
          <p:nvPr/>
        </p:nvSpPr>
        <p:spPr>
          <a:xfrm>
            <a:off x="2144243" y="5970495"/>
            <a:ext cx="903758" cy="765923"/>
          </a:xfrm>
          <a:prstGeom prst="rect">
            <a:avLst/>
          </a:prstGeom>
          <a:solidFill>
            <a:schemeClr val="tx1"/>
          </a:solidFill>
          <a:ln w="5715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7030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21</a:t>
            </a:r>
            <a:endParaRPr lang="ko-KR" altLang="en-US" sz="4000" dirty="0">
              <a:solidFill>
                <a:srgbClr val="7030A0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49455B-C756-F784-643E-B60C2D87BF61}"/>
              </a:ext>
            </a:extLst>
          </p:cNvPr>
          <p:cNvSpPr/>
          <p:nvPr/>
        </p:nvSpPr>
        <p:spPr>
          <a:xfrm>
            <a:off x="5640480" y="3060327"/>
            <a:ext cx="903758" cy="765923"/>
          </a:xfrm>
          <a:prstGeom prst="rect">
            <a:avLst/>
          </a:prstGeom>
          <a:solidFill>
            <a:schemeClr val="tx1"/>
          </a:solidFill>
          <a:ln w="5715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7030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13</a:t>
            </a:r>
            <a:endParaRPr lang="ko-KR" altLang="en-US" sz="4000" dirty="0">
              <a:solidFill>
                <a:srgbClr val="7030A0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D49629C-E6AC-FEDC-1170-AECB70420CCE}"/>
              </a:ext>
            </a:extLst>
          </p:cNvPr>
          <p:cNvSpPr/>
          <p:nvPr/>
        </p:nvSpPr>
        <p:spPr>
          <a:xfrm>
            <a:off x="9136717" y="150159"/>
            <a:ext cx="903758" cy="765923"/>
          </a:xfrm>
          <a:prstGeom prst="rect">
            <a:avLst/>
          </a:prstGeom>
          <a:solidFill>
            <a:schemeClr val="tx1"/>
          </a:solidFill>
          <a:ln w="5715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7030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5</a:t>
            </a:r>
            <a:endParaRPr lang="ko-KR" altLang="en-US" sz="4000" dirty="0">
              <a:solidFill>
                <a:srgbClr val="7030A0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34021B1-C146-ABA2-3E9C-338D78ADF57C}"/>
              </a:ext>
            </a:extLst>
          </p:cNvPr>
          <p:cNvSpPr/>
          <p:nvPr/>
        </p:nvSpPr>
        <p:spPr>
          <a:xfrm>
            <a:off x="9136713" y="5970495"/>
            <a:ext cx="903758" cy="765923"/>
          </a:xfrm>
          <a:prstGeom prst="rect">
            <a:avLst/>
          </a:prstGeom>
          <a:solidFill>
            <a:schemeClr val="tx1"/>
          </a:solidFill>
          <a:ln w="57150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solidFill>
                  <a:srgbClr val="7030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25</a:t>
            </a:r>
            <a:endParaRPr lang="ko-KR" altLang="en-US" sz="4000" dirty="0">
              <a:solidFill>
                <a:srgbClr val="7030A0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514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48E5BD5-322F-C592-3877-8F0073BFE72D}"/>
              </a:ext>
            </a:extLst>
          </p:cNvPr>
          <p:cNvSpPr/>
          <p:nvPr/>
        </p:nvSpPr>
        <p:spPr>
          <a:xfrm>
            <a:off x="690284" y="327212"/>
            <a:ext cx="2698377" cy="318247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CFE8266-1B7C-6D6C-06B2-7DC2489D38A3}"/>
              </a:ext>
            </a:extLst>
          </p:cNvPr>
          <p:cNvSpPr/>
          <p:nvPr/>
        </p:nvSpPr>
        <p:spPr>
          <a:xfrm>
            <a:off x="3393141" y="328778"/>
            <a:ext cx="2698377" cy="318493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0DDEAC-8225-C061-7A3F-755BEEBDF352}"/>
              </a:ext>
            </a:extLst>
          </p:cNvPr>
          <p:cNvSpPr/>
          <p:nvPr/>
        </p:nvSpPr>
        <p:spPr>
          <a:xfrm>
            <a:off x="6096000" y="327212"/>
            <a:ext cx="2698377" cy="318247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4DA9AD5-B914-C076-8597-1CA4C3B8D304}"/>
              </a:ext>
            </a:extLst>
          </p:cNvPr>
          <p:cNvSpPr/>
          <p:nvPr/>
        </p:nvSpPr>
        <p:spPr>
          <a:xfrm>
            <a:off x="860614" y="2505636"/>
            <a:ext cx="2366681" cy="82475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사거리 </a:t>
            </a:r>
            <a:r>
              <a:rPr lang="en-US" altLang="ko-KR" dirty="0"/>
              <a:t>1, </a:t>
            </a:r>
            <a:r>
              <a:rPr lang="ko-KR" altLang="en-US" dirty="0"/>
              <a:t>데미지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AF5BEF68-7B85-D175-BC94-71126F0CD00F}"/>
              </a:ext>
            </a:extLst>
          </p:cNvPr>
          <p:cNvSpPr/>
          <p:nvPr/>
        </p:nvSpPr>
        <p:spPr>
          <a:xfrm>
            <a:off x="3563472" y="2505635"/>
            <a:ext cx="2366681" cy="82475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사거리 </a:t>
            </a:r>
            <a:r>
              <a:rPr lang="en-US" altLang="ko-KR" dirty="0"/>
              <a:t>1, </a:t>
            </a:r>
            <a:r>
              <a:rPr lang="ko-KR" altLang="en-US" dirty="0"/>
              <a:t>데미지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F83B03D-4775-749C-A150-DD5601EFDC21}"/>
              </a:ext>
            </a:extLst>
          </p:cNvPr>
          <p:cNvSpPr/>
          <p:nvPr/>
        </p:nvSpPr>
        <p:spPr>
          <a:xfrm>
            <a:off x="6261847" y="2505637"/>
            <a:ext cx="2366681" cy="82475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사거리 </a:t>
            </a:r>
            <a:r>
              <a:rPr lang="en-US" altLang="ko-KR" dirty="0"/>
              <a:t>2, </a:t>
            </a:r>
            <a:r>
              <a:rPr lang="ko-KR" altLang="en-US" dirty="0"/>
              <a:t>데미지 </a:t>
            </a:r>
            <a:r>
              <a:rPr lang="en-US" altLang="ko-KR" dirty="0"/>
              <a:t>1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한번에 </a:t>
            </a:r>
            <a:r>
              <a:rPr lang="en-US" altLang="ko-KR" sz="1400" dirty="0"/>
              <a:t>2</a:t>
            </a:r>
            <a:r>
              <a:rPr lang="ko-KR" altLang="en-US" sz="1400" dirty="0"/>
              <a:t>장까지 제출 가능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E110C0B-3C53-3CFD-A05E-79B6A77CAB79}"/>
              </a:ext>
            </a:extLst>
          </p:cNvPr>
          <p:cNvSpPr/>
          <p:nvPr/>
        </p:nvSpPr>
        <p:spPr>
          <a:xfrm>
            <a:off x="860614" y="515471"/>
            <a:ext cx="2366681" cy="25997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샷건</a:t>
            </a:r>
            <a:r>
              <a:rPr lang="ko-KR" altLang="en-US" dirty="0"/>
              <a:t> 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E8D57EB4-0B23-15C6-74B5-20447D630E8B}"/>
              </a:ext>
            </a:extLst>
          </p:cNvPr>
          <p:cNvSpPr/>
          <p:nvPr/>
        </p:nvSpPr>
        <p:spPr>
          <a:xfrm>
            <a:off x="3563472" y="515469"/>
            <a:ext cx="2366681" cy="25997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샷건</a:t>
            </a:r>
            <a:endParaRPr lang="ko-KR" altLang="en-US" sz="16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A9A3EB56-E869-6696-429A-B32E7BF856ED}"/>
              </a:ext>
            </a:extLst>
          </p:cNvPr>
          <p:cNvSpPr/>
          <p:nvPr/>
        </p:nvSpPr>
        <p:spPr>
          <a:xfrm>
            <a:off x="6261847" y="515471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4D26FD0-77E8-1704-E530-F8DE0973BE25}"/>
              </a:ext>
            </a:extLst>
          </p:cNvPr>
          <p:cNvSpPr/>
          <p:nvPr/>
        </p:nvSpPr>
        <p:spPr>
          <a:xfrm>
            <a:off x="690284" y="3509684"/>
            <a:ext cx="2698377" cy="318247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0C90685E-1B20-7368-1BF1-B4085A992ECE}"/>
              </a:ext>
            </a:extLst>
          </p:cNvPr>
          <p:cNvSpPr/>
          <p:nvPr/>
        </p:nvSpPr>
        <p:spPr>
          <a:xfrm>
            <a:off x="3397625" y="3509683"/>
            <a:ext cx="2698377" cy="318247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58AEDD5-761E-0319-4677-7C59478C9353}"/>
              </a:ext>
            </a:extLst>
          </p:cNvPr>
          <p:cNvSpPr/>
          <p:nvPr/>
        </p:nvSpPr>
        <p:spPr>
          <a:xfrm>
            <a:off x="6096000" y="3509684"/>
            <a:ext cx="2698377" cy="318247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5FFFD65-DE2B-9BDE-D927-3689C19ED6D5}"/>
              </a:ext>
            </a:extLst>
          </p:cNvPr>
          <p:cNvSpPr/>
          <p:nvPr/>
        </p:nvSpPr>
        <p:spPr>
          <a:xfrm>
            <a:off x="860614" y="5688108"/>
            <a:ext cx="2366681" cy="82475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사거리 </a:t>
            </a:r>
            <a:r>
              <a:rPr lang="en-US" altLang="ko-KR" dirty="0"/>
              <a:t>0</a:t>
            </a:r>
          </a:p>
          <a:p>
            <a:pPr algn="ctr"/>
            <a:r>
              <a:rPr lang="en-US" altLang="ko-KR" sz="900" b="1" dirty="0"/>
              <a:t>(</a:t>
            </a:r>
            <a:r>
              <a:rPr lang="ko-KR" altLang="en-US" sz="900" b="1" dirty="0"/>
              <a:t>눈금 </a:t>
            </a:r>
            <a:r>
              <a:rPr lang="en-US" altLang="ko-KR" sz="900" b="1" dirty="0"/>
              <a:t>1 ~ 2</a:t>
            </a:r>
            <a:r>
              <a:rPr lang="ko-KR" altLang="en-US" sz="900" b="1" dirty="0"/>
              <a:t>일 시 </a:t>
            </a:r>
            <a:r>
              <a:rPr lang="ko-KR" altLang="en-US" sz="900" b="1" dirty="0">
                <a:solidFill>
                  <a:srgbClr val="FF0000"/>
                </a:solidFill>
              </a:rPr>
              <a:t>공격자</a:t>
            </a:r>
            <a:r>
              <a:rPr lang="ko-KR" altLang="en-US" sz="900" b="1" dirty="0"/>
              <a:t>에게 </a:t>
            </a:r>
            <a:r>
              <a:rPr lang="en-US" altLang="ko-KR" sz="900" b="1" dirty="0"/>
              <a:t>2 </a:t>
            </a:r>
            <a:r>
              <a:rPr lang="ko-KR" altLang="en-US" sz="900" b="1" dirty="0"/>
              <a:t>데미지</a:t>
            </a:r>
            <a:r>
              <a:rPr lang="en-US" altLang="ko-KR" sz="900" b="1" dirty="0"/>
              <a:t>)</a:t>
            </a:r>
          </a:p>
          <a:p>
            <a:pPr algn="ctr"/>
            <a:r>
              <a:rPr lang="en-US" altLang="ko-KR" sz="900" b="1" dirty="0"/>
              <a:t>(</a:t>
            </a:r>
            <a:r>
              <a:rPr lang="ko-KR" altLang="en-US" sz="900" b="1" dirty="0"/>
              <a:t>눈금 </a:t>
            </a:r>
            <a:r>
              <a:rPr lang="en-US" altLang="ko-KR" sz="900" b="1" dirty="0"/>
              <a:t>3 </a:t>
            </a:r>
            <a:r>
              <a:rPr lang="ko-KR" altLang="en-US" sz="900" b="1" dirty="0"/>
              <a:t>이상일 시 </a:t>
            </a:r>
            <a:r>
              <a:rPr lang="ko-KR" altLang="en-US" sz="900" b="1" dirty="0">
                <a:solidFill>
                  <a:srgbClr val="FF0000"/>
                </a:solidFill>
              </a:rPr>
              <a:t>피격자</a:t>
            </a:r>
            <a:r>
              <a:rPr lang="ko-KR" altLang="en-US" sz="900" b="1" dirty="0"/>
              <a:t>에게 </a:t>
            </a:r>
            <a:r>
              <a:rPr lang="en-US" altLang="ko-KR" sz="900" b="1" dirty="0"/>
              <a:t>4 </a:t>
            </a:r>
            <a:r>
              <a:rPr lang="ko-KR" altLang="en-US" sz="900" b="1" dirty="0"/>
              <a:t>데미지</a:t>
            </a:r>
            <a:r>
              <a:rPr lang="en-US" altLang="ko-KR" sz="900" b="1" dirty="0"/>
              <a:t>)</a:t>
            </a:r>
          </a:p>
          <a:p>
            <a:pPr algn="ctr"/>
            <a:endParaRPr lang="en-US" altLang="ko-KR" b="1" dirty="0"/>
          </a:p>
          <a:p>
            <a:pPr algn="ctr"/>
            <a:endParaRPr lang="ko-KR" altLang="en-US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F2665F74-DF9A-002A-9DE2-B0B91F8F5381}"/>
              </a:ext>
            </a:extLst>
          </p:cNvPr>
          <p:cNvSpPr/>
          <p:nvPr/>
        </p:nvSpPr>
        <p:spPr>
          <a:xfrm>
            <a:off x="3563472" y="5688107"/>
            <a:ext cx="2366681" cy="82475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사거리 </a:t>
            </a:r>
            <a:r>
              <a:rPr lang="en-US" altLang="ko-KR" dirty="0"/>
              <a:t>0</a:t>
            </a:r>
          </a:p>
          <a:p>
            <a:pPr algn="ctr"/>
            <a:r>
              <a:rPr lang="en-US" altLang="ko-KR" sz="900" b="1" dirty="0"/>
              <a:t>(</a:t>
            </a:r>
            <a:r>
              <a:rPr lang="ko-KR" altLang="en-US" sz="900" b="1" dirty="0"/>
              <a:t>눈금 </a:t>
            </a:r>
            <a:r>
              <a:rPr lang="en-US" altLang="ko-KR" sz="900" b="1" dirty="0"/>
              <a:t>1 ~ 2</a:t>
            </a:r>
            <a:r>
              <a:rPr lang="ko-KR" altLang="en-US" sz="900" b="1" dirty="0"/>
              <a:t>일 시 </a:t>
            </a:r>
            <a:r>
              <a:rPr lang="ko-KR" altLang="en-US" sz="900" b="1" dirty="0">
                <a:solidFill>
                  <a:srgbClr val="FF0000"/>
                </a:solidFill>
              </a:rPr>
              <a:t>공격자</a:t>
            </a:r>
            <a:r>
              <a:rPr lang="ko-KR" altLang="en-US" sz="900" b="1" dirty="0"/>
              <a:t>에게 </a:t>
            </a:r>
            <a:r>
              <a:rPr lang="en-US" altLang="ko-KR" sz="900" b="1" dirty="0"/>
              <a:t>2 </a:t>
            </a:r>
            <a:r>
              <a:rPr lang="ko-KR" altLang="en-US" sz="900" b="1" dirty="0"/>
              <a:t>데미지</a:t>
            </a:r>
            <a:r>
              <a:rPr lang="en-US" altLang="ko-KR" sz="900" b="1" dirty="0"/>
              <a:t>)</a:t>
            </a:r>
          </a:p>
          <a:p>
            <a:pPr algn="ctr"/>
            <a:r>
              <a:rPr lang="en-US" altLang="ko-KR" sz="900" b="1" dirty="0"/>
              <a:t>(</a:t>
            </a:r>
            <a:r>
              <a:rPr lang="ko-KR" altLang="en-US" sz="900" b="1" dirty="0"/>
              <a:t>눈금 </a:t>
            </a:r>
            <a:r>
              <a:rPr lang="en-US" altLang="ko-KR" sz="900" b="1" dirty="0"/>
              <a:t>3 </a:t>
            </a:r>
            <a:r>
              <a:rPr lang="ko-KR" altLang="en-US" sz="900" b="1" dirty="0"/>
              <a:t>이상일 시 </a:t>
            </a:r>
            <a:r>
              <a:rPr lang="ko-KR" altLang="en-US" sz="900" b="1" dirty="0">
                <a:solidFill>
                  <a:srgbClr val="FF0000"/>
                </a:solidFill>
              </a:rPr>
              <a:t>피격자</a:t>
            </a:r>
            <a:r>
              <a:rPr lang="ko-KR" altLang="en-US" sz="900" b="1" dirty="0"/>
              <a:t>에게 </a:t>
            </a:r>
            <a:r>
              <a:rPr lang="en-US" altLang="ko-KR" sz="900" b="1" dirty="0"/>
              <a:t>4 </a:t>
            </a:r>
            <a:r>
              <a:rPr lang="ko-KR" altLang="en-US" sz="900" b="1" dirty="0"/>
              <a:t>데미지</a:t>
            </a:r>
            <a:r>
              <a:rPr lang="en-US" altLang="ko-KR" sz="900" b="1" dirty="0"/>
              <a:t>)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7CB375DE-C155-FA3F-75DA-9AB2827872D6}"/>
              </a:ext>
            </a:extLst>
          </p:cNvPr>
          <p:cNvSpPr/>
          <p:nvPr/>
        </p:nvSpPr>
        <p:spPr>
          <a:xfrm>
            <a:off x="6261847" y="5688109"/>
            <a:ext cx="2366681" cy="82475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EDE924E4-DCCC-8134-F462-45ADE0B77D8C}"/>
              </a:ext>
            </a:extLst>
          </p:cNvPr>
          <p:cNvSpPr/>
          <p:nvPr/>
        </p:nvSpPr>
        <p:spPr>
          <a:xfrm>
            <a:off x="860614" y="3697943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1E14C903-A0BE-BF61-8C92-1C46859ABB6F}"/>
              </a:ext>
            </a:extLst>
          </p:cNvPr>
          <p:cNvSpPr/>
          <p:nvPr/>
        </p:nvSpPr>
        <p:spPr>
          <a:xfrm>
            <a:off x="3563472" y="3697941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9C9C476F-F196-C1D4-0F44-9D0812FDBB67}"/>
              </a:ext>
            </a:extLst>
          </p:cNvPr>
          <p:cNvSpPr/>
          <p:nvPr/>
        </p:nvSpPr>
        <p:spPr>
          <a:xfrm>
            <a:off x="6261847" y="3697943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FE89CB72-BF17-1BA6-5E73-77A8A861A083}"/>
              </a:ext>
            </a:extLst>
          </p:cNvPr>
          <p:cNvSpPr/>
          <p:nvPr/>
        </p:nvSpPr>
        <p:spPr>
          <a:xfrm>
            <a:off x="8803341" y="327210"/>
            <a:ext cx="2698377" cy="318247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F5CE6B9F-6A47-4DB0-25E4-B3F54B33E078}"/>
              </a:ext>
            </a:extLst>
          </p:cNvPr>
          <p:cNvSpPr/>
          <p:nvPr/>
        </p:nvSpPr>
        <p:spPr>
          <a:xfrm>
            <a:off x="8969188" y="2505636"/>
            <a:ext cx="2366681" cy="82475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사거리 </a:t>
            </a:r>
            <a:r>
              <a:rPr lang="en-US" altLang="ko-KR" dirty="0"/>
              <a:t>2, </a:t>
            </a:r>
            <a:r>
              <a:rPr lang="ko-KR" altLang="en-US" dirty="0"/>
              <a:t>데미지 </a:t>
            </a:r>
            <a:r>
              <a:rPr lang="en-US" altLang="ko-KR" dirty="0"/>
              <a:t>1</a:t>
            </a:r>
          </a:p>
          <a:p>
            <a:pPr algn="ctr"/>
            <a:r>
              <a:rPr lang="en-US" altLang="ko-KR" sz="1400" dirty="0"/>
              <a:t>(</a:t>
            </a:r>
            <a:r>
              <a:rPr lang="ko-KR" altLang="en-US" sz="1400" dirty="0"/>
              <a:t>한번에 </a:t>
            </a:r>
            <a:r>
              <a:rPr lang="en-US" altLang="ko-KR" sz="1400" dirty="0"/>
              <a:t>2</a:t>
            </a:r>
            <a:r>
              <a:rPr lang="ko-KR" altLang="en-US" sz="1400" dirty="0"/>
              <a:t>장까지 제출 가능</a:t>
            </a:r>
            <a:r>
              <a:rPr lang="en-US" altLang="ko-KR" sz="1400" dirty="0"/>
              <a:t>)</a:t>
            </a:r>
            <a:endParaRPr lang="ko-KR" altLang="en-US" sz="1400" dirty="0"/>
          </a:p>
          <a:p>
            <a:pPr algn="ctr"/>
            <a:endParaRPr lang="ko-KR" altLang="en-US" dirty="0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F95E8FB2-B94F-0E79-2A3A-D4C0FE996645}"/>
              </a:ext>
            </a:extLst>
          </p:cNvPr>
          <p:cNvSpPr/>
          <p:nvPr/>
        </p:nvSpPr>
        <p:spPr>
          <a:xfrm>
            <a:off x="8969188" y="515470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65E0265-E5D8-885E-336D-FE01A78B41C0}"/>
              </a:ext>
            </a:extLst>
          </p:cNvPr>
          <p:cNvSpPr/>
          <p:nvPr/>
        </p:nvSpPr>
        <p:spPr>
          <a:xfrm>
            <a:off x="8803341" y="3509683"/>
            <a:ext cx="2698377" cy="318247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E7DDB9EC-373D-5BAA-F19E-0FB1202E1B79}"/>
              </a:ext>
            </a:extLst>
          </p:cNvPr>
          <p:cNvSpPr/>
          <p:nvPr/>
        </p:nvSpPr>
        <p:spPr>
          <a:xfrm>
            <a:off x="8969188" y="5688108"/>
            <a:ext cx="2366681" cy="824753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A3188857-8A40-5896-459D-578E34AD3B2D}"/>
              </a:ext>
            </a:extLst>
          </p:cNvPr>
          <p:cNvSpPr/>
          <p:nvPr/>
        </p:nvSpPr>
        <p:spPr>
          <a:xfrm>
            <a:off x="8969188" y="3697942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30926B-2355-1A0E-B7CF-608FA8CF2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14" y="963707"/>
            <a:ext cx="2353234" cy="13626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D591188-8485-FBDC-309D-66DFF593E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6919" y="958772"/>
            <a:ext cx="2353234" cy="1367569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F746FA1-8683-2270-9357-74511879930D}"/>
              </a:ext>
            </a:extLst>
          </p:cNvPr>
          <p:cNvSpPr/>
          <p:nvPr/>
        </p:nvSpPr>
        <p:spPr>
          <a:xfrm>
            <a:off x="6261847" y="510539"/>
            <a:ext cx="2366681" cy="25997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라이플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F40B181-516D-D9D2-F03F-B027B50BD47A}"/>
              </a:ext>
            </a:extLst>
          </p:cNvPr>
          <p:cNvSpPr/>
          <p:nvPr/>
        </p:nvSpPr>
        <p:spPr>
          <a:xfrm>
            <a:off x="860614" y="3693011"/>
            <a:ext cx="2366681" cy="25997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슬렛지해머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3BF05CA-0564-EBA0-0DAD-60D7E5C1832B}"/>
              </a:ext>
            </a:extLst>
          </p:cNvPr>
          <p:cNvSpPr/>
          <p:nvPr/>
        </p:nvSpPr>
        <p:spPr>
          <a:xfrm>
            <a:off x="3563472" y="3693009"/>
            <a:ext cx="2366681" cy="25997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슬렛지해머</a:t>
            </a:r>
            <a:endParaRPr lang="ko-KR" altLang="en-US" sz="16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F820056-B6D4-2BD4-F7EE-5F3B4F85E5D6}"/>
              </a:ext>
            </a:extLst>
          </p:cNvPr>
          <p:cNvSpPr/>
          <p:nvPr/>
        </p:nvSpPr>
        <p:spPr>
          <a:xfrm>
            <a:off x="6261847" y="3693011"/>
            <a:ext cx="2366681" cy="25997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47A6E7-54DD-B253-1F5D-390FDF316CE1}"/>
              </a:ext>
            </a:extLst>
          </p:cNvPr>
          <p:cNvSpPr/>
          <p:nvPr/>
        </p:nvSpPr>
        <p:spPr>
          <a:xfrm>
            <a:off x="8969188" y="510538"/>
            <a:ext cx="2366681" cy="25997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라이플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42FED3E-EBB2-FF70-712C-3E0DAE5A9DB4}"/>
              </a:ext>
            </a:extLst>
          </p:cNvPr>
          <p:cNvSpPr/>
          <p:nvPr/>
        </p:nvSpPr>
        <p:spPr>
          <a:xfrm>
            <a:off x="8969188" y="3693010"/>
            <a:ext cx="2366681" cy="259977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6E3B7FE-B6E1-C386-0103-E42B8A940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847" y="963707"/>
            <a:ext cx="2366681" cy="136263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F02A67A-4E5A-B6C3-4CFE-B8D8E339E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0224" y="963707"/>
            <a:ext cx="2366681" cy="136263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E50E633-F087-9FEE-77CF-67990D913F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14" y="4136315"/>
            <a:ext cx="2353234" cy="1372499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DF75285-5CDD-7D3B-FBD4-9C3F1569CB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953" y="4131831"/>
            <a:ext cx="2353234" cy="137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27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48E5BD5-322F-C592-3877-8F0073BFE72D}"/>
              </a:ext>
            </a:extLst>
          </p:cNvPr>
          <p:cNvSpPr/>
          <p:nvPr/>
        </p:nvSpPr>
        <p:spPr>
          <a:xfrm>
            <a:off x="690284" y="327212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CFE8266-1B7C-6D6C-06B2-7DC2489D38A3}"/>
              </a:ext>
            </a:extLst>
          </p:cNvPr>
          <p:cNvSpPr/>
          <p:nvPr/>
        </p:nvSpPr>
        <p:spPr>
          <a:xfrm>
            <a:off x="3388659" y="327211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0DDEAC-8225-C061-7A3F-755BEEBDF352}"/>
              </a:ext>
            </a:extLst>
          </p:cNvPr>
          <p:cNvSpPr/>
          <p:nvPr/>
        </p:nvSpPr>
        <p:spPr>
          <a:xfrm>
            <a:off x="6096000" y="327212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4DA9AD5-B914-C076-8597-1CA4C3B8D304}"/>
              </a:ext>
            </a:extLst>
          </p:cNvPr>
          <p:cNvSpPr/>
          <p:nvPr/>
        </p:nvSpPr>
        <p:spPr>
          <a:xfrm>
            <a:off x="860614" y="2505636"/>
            <a:ext cx="2366681" cy="824753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</a:rPr>
              <a:t>대가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 err="1"/>
              <a:t>행동력</a:t>
            </a:r>
            <a:r>
              <a:rPr lang="ko-KR" altLang="en-US" dirty="0"/>
              <a:t> </a:t>
            </a:r>
            <a:r>
              <a:rPr lang="en-US" altLang="ko-KR" dirty="0"/>
              <a:t>1 </a:t>
            </a:r>
            <a:r>
              <a:rPr lang="ko-KR" altLang="en-US" dirty="0">
                <a:solidFill>
                  <a:srgbClr val="FF0000"/>
                </a:solidFill>
              </a:rPr>
              <a:t>차감</a:t>
            </a:r>
            <a:endParaRPr lang="en-US" altLang="ko-KR" dirty="0">
              <a:solidFill>
                <a:srgbClr val="FF0000"/>
              </a:solidFill>
            </a:endParaRPr>
          </a:p>
          <a:p>
            <a:pPr algn="ctr"/>
            <a:r>
              <a:rPr lang="ko-KR" altLang="en-US" dirty="0"/>
              <a:t>체력 </a:t>
            </a:r>
            <a:r>
              <a:rPr lang="en-US" altLang="ko-KR" dirty="0"/>
              <a:t>2 </a:t>
            </a:r>
            <a:r>
              <a:rPr lang="ko-KR" altLang="en-US" dirty="0"/>
              <a:t>회복</a:t>
            </a:r>
            <a:endParaRPr lang="en-US" altLang="ko-KR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AF5BEF68-7B85-D175-BC94-71126F0CD00F}"/>
              </a:ext>
            </a:extLst>
          </p:cNvPr>
          <p:cNvSpPr/>
          <p:nvPr/>
        </p:nvSpPr>
        <p:spPr>
          <a:xfrm>
            <a:off x="3563472" y="2505635"/>
            <a:ext cx="2366681" cy="824753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</a:rPr>
              <a:t>대가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 err="1"/>
              <a:t>행동력</a:t>
            </a:r>
            <a:r>
              <a:rPr lang="ko-KR" altLang="en-US" dirty="0"/>
              <a:t> </a:t>
            </a:r>
            <a:r>
              <a:rPr lang="en-US" altLang="ko-KR" dirty="0"/>
              <a:t>1 </a:t>
            </a:r>
            <a:r>
              <a:rPr lang="ko-KR" altLang="en-US" dirty="0">
                <a:solidFill>
                  <a:srgbClr val="FF0000"/>
                </a:solidFill>
              </a:rPr>
              <a:t>차감</a:t>
            </a:r>
            <a:endParaRPr lang="en-US" altLang="ko-KR" dirty="0">
              <a:solidFill>
                <a:srgbClr val="FF0000"/>
              </a:solidFill>
            </a:endParaRPr>
          </a:p>
          <a:p>
            <a:pPr algn="ctr"/>
            <a:r>
              <a:rPr lang="ko-KR" altLang="en-US" dirty="0"/>
              <a:t>체력 </a:t>
            </a:r>
            <a:r>
              <a:rPr lang="en-US" altLang="ko-KR" dirty="0"/>
              <a:t>2 </a:t>
            </a:r>
            <a:r>
              <a:rPr lang="ko-KR" altLang="en-US" dirty="0"/>
              <a:t>회복</a:t>
            </a:r>
            <a:endParaRPr lang="en-US" altLang="ko-KR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F83B03D-4775-749C-A150-DD5601EFDC21}"/>
              </a:ext>
            </a:extLst>
          </p:cNvPr>
          <p:cNvSpPr/>
          <p:nvPr/>
        </p:nvSpPr>
        <p:spPr>
          <a:xfrm>
            <a:off x="6261847" y="2505637"/>
            <a:ext cx="2366681" cy="824753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체력 </a:t>
            </a:r>
            <a:r>
              <a:rPr lang="en-US" altLang="ko-KR" dirty="0"/>
              <a:t>1 </a:t>
            </a:r>
            <a:r>
              <a:rPr lang="ko-KR" altLang="en-US" dirty="0"/>
              <a:t>회복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E110C0B-3C53-3CFD-A05E-79B6A77CAB79}"/>
              </a:ext>
            </a:extLst>
          </p:cNvPr>
          <p:cNvSpPr/>
          <p:nvPr/>
        </p:nvSpPr>
        <p:spPr>
          <a:xfrm>
            <a:off x="860614" y="515471"/>
            <a:ext cx="2366681" cy="259977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메디킷</a:t>
            </a:r>
            <a:endParaRPr lang="ko-KR" altLang="en-US" sz="1600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E8D57EB4-0B23-15C6-74B5-20447D630E8B}"/>
              </a:ext>
            </a:extLst>
          </p:cNvPr>
          <p:cNvSpPr/>
          <p:nvPr/>
        </p:nvSpPr>
        <p:spPr>
          <a:xfrm>
            <a:off x="3563472" y="515469"/>
            <a:ext cx="2366681" cy="259977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메디킷</a:t>
            </a:r>
            <a:endParaRPr lang="ko-KR" altLang="en-US" sz="16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A9A3EB56-E869-6696-429A-B32E7BF856ED}"/>
              </a:ext>
            </a:extLst>
          </p:cNvPr>
          <p:cNvSpPr/>
          <p:nvPr/>
        </p:nvSpPr>
        <p:spPr>
          <a:xfrm>
            <a:off x="6261847" y="515471"/>
            <a:ext cx="2366681" cy="259977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붕대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4D26FD0-77E8-1704-E530-F8DE0973BE25}"/>
              </a:ext>
            </a:extLst>
          </p:cNvPr>
          <p:cNvSpPr/>
          <p:nvPr/>
        </p:nvSpPr>
        <p:spPr>
          <a:xfrm>
            <a:off x="690284" y="3509684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0C90685E-1B20-7368-1BF1-B4085A992ECE}"/>
              </a:ext>
            </a:extLst>
          </p:cNvPr>
          <p:cNvSpPr/>
          <p:nvPr/>
        </p:nvSpPr>
        <p:spPr>
          <a:xfrm>
            <a:off x="3397625" y="3509683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58AEDD5-761E-0319-4677-7C59478C9353}"/>
              </a:ext>
            </a:extLst>
          </p:cNvPr>
          <p:cNvSpPr/>
          <p:nvPr/>
        </p:nvSpPr>
        <p:spPr>
          <a:xfrm>
            <a:off x="6096000" y="3509684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5FFFD65-DE2B-9BDE-D927-3689C19ED6D5}"/>
              </a:ext>
            </a:extLst>
          </p:cNvPr>
          <p:cNvSpPr/>
          <p:nvPr/>
        </p:nvSpPr>
        <p:spPr>
          <a:xfrm>
            <a:off x="860614" y="5688108"/>
            <a:ext cx="2366681" cy="824753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행동력</a:t>
            </a:r>
            <a:r>
              <a:rPr lang="ko-KR" altLang="en-US" dirty="0"/>
              <a:t> </a:t>
            </a:r>
            <a:r>
              <a:rPr lang="en-US" altLang="ko-KR" dirty="0"/>
              <a:t>2 </a:t>
            </a:r>
            <a:r>
              <a:rPr lang="ko-KR" altLang="en-US" dirty="0"/>
              <a:t>회복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F2665F74-DF9A-002A-9DE2-B0B91F8F5381}"/>
              </a:ext>
            </a:extLst>
          </p:cNvPr>
          <p:cNvSpPr/>
          <p:nvPr/>
        </p:nvSpPr>
        <p:spPr>
          <a:xfrm>
            <a:off x="3563472" y="5688107"/>
            <a:ext cx="2366681" cy="824753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행동력</a:t>
            </a:r>
            <a:r>
              <a:rPr lang="ko-KR" altLang="en-US" dirty="0"/>
              <a:t> </a:t>
            </a:r>
            <a:r>
              <a:rPr lang="en-US" altLang="ko-KR" dirty="0"/>
              <a:t>2 </a:t>
            </a:r>
            <a:r>
              <a:rPr lang="ko-KR" altLang="en-US" dirty="0"/>
              <a:t>회복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7CB375DE-C155-FA3F-75DA-9AB2827872D6}"/>
              </a:ext>
            </a:extLst>
          </p:cNvPr>
          <p:cNvSpPr/>
          <p:nvPr/>
        </p:nvSpPr>
        <p:spPr>
          <a:xfrm>
            <a:off x="6261847" y="5688109"/>
            <a:ext cx="2366681" cy="824753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</a:rPr>
              <a:t>대가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 err="1"/>
              <a:t>행동력</a:t>
            </a:r>
            <a:r>
              <a:rPr lang="ko-KR" altLang="en-US" dirty="0"/>
              <a:t> </a:t>
            </a:r>
            <a:r>
              <a:rPr lang="en-US" altLang="ko-KR" dirty="0"/>
              <a:t>3 </a:t>
            </a:r>
            <a:r>
              <a:rPr lang="ko-KR" altLang="en-US" dirty="0">
                <a:solidFill>
                  <a:srgbClr val="FF0000"/>
                </a:solidFill>
              </a:rPr>
              <a:t>차감</a:t>
            </a:r>
            <a:endParaRPr lang="en-US" altLang="ko-KR" dirty="0">
              <a:solidFill>
                <a:srgbClr val="FF0000"/>
              </a:solidFill>
            </a:endParaRPr>
          </a:p>
          <a:p>
            <a:pPr algn="ctr"/>
            <a:r>
              <a:rPr lang="ko-KR" altLang="en-US" dirty="0"/>
              <a:t>카드 </a:t>
            </a:r>
            <a:r>
              <a:rPr lang="en-US" altLang="ko-KR" dirty="0"/>
              <a:t>2</a:t>
            </a:r>
            <a:r>
              <a:rPr lang="ko-KR" altLang="en-US" dirty="0"/>
              <a:t>장 획득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EDE924E4-DCCC-8134-F462-45ADE0B77D8C}"/>
              </a:ext>
            </a:extLst>
          </p:cNvPr>
          <p:cNvSpPr/>
          <p:nvPr/>
        </p:nvSpPr>
        <p:spPr>
          <a:xfrm>
            <a:off x="860614" y="3697943"/>
            <a:ext cx="2366681" cy="259977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초고속 충전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1E14C903-A0BE-BF61-8C92-1C46859ABB6F}"/>
              </a:ext>
            </a:extLst>
          </p:cNvPr>
          <p:cNvSpPr/>
          <p:nvPr/>
        </p:nvSpPr>
        <p:spPr>
          <a:xfrm>
            <a:off x="3563472" y="3697941"/>
            <a:ext cx="2366681" cy="259977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초고속 충전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9C9C476F-F196-C1D4-0F44-9D0812FDBB67}"/>
              </a:ext>
            </a:extLst>
          </p:cNvPr>
          <p:cNvSpPr/>
          <p:nvPr/>
        </p:nvSpPr>
        <p:spPr>
          <a:xfrm>
            <a:off x="6261847" y="3697943"/>
            <a:ext cx="2366681" cy="259977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긴급 보급품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FE89CB72-BF17-1BA6-5E73-77A8A861A083}"/>
              </a:ext>
            </a:extLst>
          </p:cNvPr>
          <p:cNvSpPr/>
          <p:nvPr/>
        </p:nvSpPr>
        <p:spPr>
          <a:xfrm>
            <a:off x="8803341" y="327210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F5CE6B9F-6A47-4DB0-25E4-B3F54B33E078}"/>
              </a:ext>
            </a:extLst>
          </p:cNvPr>
          <p:cNvSpPr/>
          <p:nvPr/>
        </p:nvSpPr>
        <p:spPr>
          <a:xfrm>
            <a:off x="8969188" y="2505636"/>
            <a:ext cx="2366681" cy="824753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체력 </a:t>
            </a:r>
            <a:r>
              <a:rPr lang="en-US" altLang="ko-KR" dirty="0"/>
              <a:t>1 </a:t>
            </a:r>
            <a:r>
              <a:rPr lang="ko-KR" altLang="en-US" dirty="0"/>
              <a:t>회복</a:t>
            </a: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F95E8FB2-B94F-0E79-2A3A-D4C0FE996645}"/>
              </a:ext>
            </a:extLst>
          </p:cNvPr>
          <p:cNvSpPr/>
          <p:nvPr/>
        </p:nvSpPr>
        <p:spPr>
          <a:xfrm>
            <a:off x="8969188" y="515470"/>
            <a:ext cx="2366681" cy="259977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붕대</a:t>
            </a: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65E0265-E5D8-885E-336D-FE01A78B41C0}"/>
              </a:ext>
            </a:extLst>
          </p:cNvPr>
          <p:cNvSpPr/>
          <p:nvPr/>
        </p:nvSpPr>
        <p:spPr>
          <a:xfrm>
            <a:off x="8803341" y="3509683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E7DDB9EC-373D-5BAA-F19E-0FB1202E1B79}"/>
              </a:ext>
            </a:extLst>
          </p:cNvPr>
          <p:cNvSpPr/>
          <p:nvPr/>
        </p:nvSpPr>
        <p:spPr>
          <a:xfrm>
            <a:off x="8969188" y="5688108"/>
            <a:ext cx="2366681" cy="824753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A3188857-8A40-5896-459D-578E34AD3B2D}"/>
              </a:ext>
            </a:extLst>
          </p:cNvPr>
          <p:cNvSpPr/>
          <p:nvPr/>
        </p:nvSpPr>
        <p:spPr>
          <a:xfrm>
            <a:off x="8969188" y="3697942"/>
            <a:ext cx="2366681" cy="259977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158052B-B14A-3905-5202-47C95C6B6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98" y="963707"/>
            <a:ext cx="2362197" cy="136263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D2CA2D8-4D28-ACB4-0C01-2DCCF21D6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3" y="963703"/>
            <a:ext cx="2362197" cy="13626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52A04CD-02CC-B421-4725-5A6CC580C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847" y="963703"/>
            <a:ext cx="2366681" cy="13626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BB4AD0C-A6C8-836A-4C3A-4762D7F3E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0224" y="963703"/>
            <a:ext cx="2366681" cy="136263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A7CBFE9-7FE4-3F28-3D69-0C1C4A0E3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14" y="4146021"/>
            <a:ext cx="2366681" cy="135398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677986A-95DB-7E74-DE6F-3BE655961C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989" y="4154830"/>
            <a:ext cx="2366681" cy="135398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E135254-04E1-30FA-68A5-97BB6D1133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332" y="4154830"/>
            <a:ext cx="2357714" cy="134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84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48E5BD5-322F-C592-3877-8F0073BFE72D}"/>
              </a:ext>
            </a:extLst>
          </p:cNvPr>
          <p:cNvSpPr/>
          <p:nvPr/>
        </p:nvSpPr>
        <p:spPr>
          <a:xfrm>
            <a:off x="690284" y="327212"/>
            <a:ext cx="2698377" cy="31824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CFE8266-1B7C-6D6C-06B2-7DC2489D38A3}"/>
              </a:ext>
            </a:extLst>
          </p:cNvPr>
          <p:cNvSpPr/>
          <p:nvPr/>
        </p:nvSpPr>
        <p:spPr>
          <a:xfrm>
            <a:off x="3388659" y="327211"/>
            <a:ext cx="2698377" cy="31824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80DDEAC-8225-C061-7A3F-755BEEBDF352}"/>
              </a:ext>
            </a:extLst>
          </p:cNvPr>
          <p:cNvSpPr/>
          <p:nvPr/>
        </p:nvSpPr>
        <p:spPr>
          <a:xfrm>
            <a:off x="6096000" y="327212"/>
            <a:ext cx="2698377" cy="31824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4DA9AD5-B914-C076-8597-1CA4C3B8D304}"/>
              </a:ext>
            </a:extLst>
          </p:cNvPr>
          <p:cNvSpPr/>
          <p:nvPr/>
        </p:nvSpPr>
        <p:spPr>
          <a:xfrm>
            <a:off x="860614" y="2505636"/>
            <a:ext cx="2366681" cy="82475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해당 구역의 아군 말 </a:t>
            </a:r>
            <a:r>
              <a:rPr lang="en-US" altLang="ko-KR" dirty="0"/>
              <a:t>1</a:t>
            </a:r>
            <a:r>
              <a:rPr lang="ko-KR" altLang="en-US" dirty="0"/>
              <a:t>명 당 </a:t>
            </a:r>
            <a:r>
              <a:rPr lang="ko-KR" altLang="en-US" dirty="0" err="1"/>
              <a:t>행동력</a:t>
            </a:r>
            <a:r>
              <a:rPr lang="ko-KR" altLang="en-US" dirty="0"/>
              <a:t> </a:t>
            </a:r>
            <a:r>
              <a:rPr lang="en-US" altLang="ko-KR" dirty="0"/>
              <a:t>1 </a:t>
            </a:r>
            <a:r>
              <a:rPr lang="ko-KR" altLang="en-US" dirty="0">
                <a:solidFill>
                  <a:srgbClr val="FF0000"/>
                </a:solidFill>
              </a:rPr>
              <a:t>차감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AF5BEF68-7B85-D175-BC94-71126F0CD00F}"/>
              </a:ext>
            </a:extLst>
          </p:cNvPr>
          <p:cNvSpPr/>
          <p:nvPr/>
        </p:nvSpPr>
        <p:spPr>
          <a:xfrm>
            <a:off x="3563472" y="2505635"/>
            <a:ext cx="2366681" cy="82475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해당 구역의 아군 말 </a:t>
            </a:r>
            <a:r>
              <a:rPr lang="en-US" altLang="ko-KR" dirty="0"/>
              <a:t>1</a:t>
            </a:r>
            <a:r>
              <a:rPr lang="ko-KR" altLang="en-US" dirty="0"/>
              <a:t>명 당 </a:t>
            </a:r>
            <a:r>
              <a:rPr lang="ko-KR" altLang="en-US" dirty="0" err="1"/>
              <a:t>행동력</a:t>
            </a:r>
            <a:r>
              <a:rPr lang="ko-KR" altLang="en-US" dirty="0"/>
              <a:t> </a:t>
            </a:r>
            <a:r>
              <a:rPr lang="en-US" altLang="ko-KR" dirty="0"/>
              <a:t>1 </a:t>
            </a:r>
            <a:r>
              <a:rPr lang="ko-KR" altLang="en-US" dirty="0">
                <a:solidFill>
                  <a:srgbClr val="FF0000"/>
                </a:solidFill>
              </a:rPr>
              <a:t>차감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F83B03D-4775-749C-A150-DD5601EFDC21}"/>
              </a:ext>
            </a:extLst>
          </p:cNvPr>
          <p:cNvSpPr/>
          <p:nvPr/>
        </p:nvSpPr>
        <p:spPr>
          <a:xfrm>
            <a:off x="6261847" y="2505637"/>
            <a:ext cx="2366681" cy="82475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발동된 함정 </a:t>
            </a:r>
            <a:r>
              <a:rPr lang="ko-KR" altLang="en-US" dirty="0">
                <a:solidFill>
                  <a:srgbClr val="FF0000"/>
                </a:solidFill>
              </a:rPr>
              <a:t>없음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E110C0B-3C53-3CFD-A05E-79B6A77CAB79}"/>
              </a:ext>
            </a:extLst>
          </p:cNvPr>
          <p:cNvSpPr/>
          <p:nvPr/>
        </p:nvSpPr>
        <p:spPr>
          <a:xfrm>
            <a:off x="860614" y="515471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전기 충격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E8D57EB4-0B23-15C6-74B5-20447D630E8B}"/>
              </a:ext>
            </a:extLst>
          </p:cNvPr>
          <p:cNvSpPr/>
          <p:nvPr/>
        </p:nvSpPr>
        <p:spPr>
          <a:xfrm>
            <a:off x="3563472" y="515469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전기 충격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A9A3EB56-E869-6696-429A-B32E7BF856ED}"/>
              </a:ext>
            </a:extLst>
          </p:cNvPr>
          <p:cNvSpPr/>
          <p:nvPr/>
        </p:nvSpPr>
        <p:spPr>
          <a:xfrm>
            <a:off x="6261847" y="515471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기기 오작동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4D26FD0-77E8-1704-E530-F8DE0973BE25}"/>
              </a:ext>
            </a:extLst>
          </p:cNvPr>
          <p:cNvSpPr/>
          <p:nvPr/>
        </p:nvSpPr>
        <p:spPr>
          <a:xfrm>
            <a:off x="690284" y="3509684"/>
            <a:ext cx="2698377" cy="31824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0C90685E-1B20-7368-1BF1-B4085A992ECE}"/>
              </a:ext>
            </a:extLst>
          </p:cNvPr>
          <p:cNvSpPr/>
          <p:nvPr/>
        </p:nvSpPr>
        <p:spPr>
          <a:xfrm>
            <a:off x="3397625" y="3509683"/>
            <a:ext cx="2698377" cy="31824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58AEDD5-761E-0319-4677-7C59478C9353}"/>
              </a:ext>
            </a:extLst>
          </p:cNvPr>
          <p:cNvSpPr/>
          <p:nvPr/>
        </p:nvSpPr>
        <p:spPr>
          <a:xfrm>
            <a:off x="6096000" y="3509684"/>
            <a:ext cx="2698377" cy="31824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5FFFD65-DE2B-9BDE-D927-3689C19ED6D5}"/>
              </a:ext>
            </a:extLst>
          </p:cNvPr>
          <p:cNvSpPr/>
          <p:nvPr/>
        </p:nvSpPr>
        <p:spPr>
          <a:xfrm>
            <a:off x="860614" y="5688108"/>
            <a:ext cx="2366681" cy="82475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가지고 있는 </a:t>
            </a:r>
            <a:r>
              <a:rPr lang="ko-KR" altLang="en-US" dirty="0">
                <a:solidFill>
                  <a:srgbClr val="FF0000"/>
                </a:solidFill>
              </a:rPr>
              <a:t>모든</a:t>
            </a:r>
            <a:r>
              <a:rPr lang="ko-KR" altLang="en-US" dirty="0"/>
              <a:t> 무기 카드 </a:t>
            </a:r>
            <a:r>
              <a:rPr lang="ko-KR" altLang="en-US" dirty="0">
                <a:solidFill>
                  <a:srgbClr val="FF0000"/>
                </a:solidFill>
              </a:rPr>
              <a:t>회수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F2665F74-DF9A-002A-9DE2-B0B91F8F5381}"/>
              </a:ext>
            </a:extLst>
          </p:cNvPr>
          <p:cNvSpPr/>
          <p:nvPr/>
        </p:nvSpPr>
        <p:spPr>
          <a:xfrm>
            <a:off x="3563472" y="5688107"/>
            <a:ext cx="2366681" cy="82475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해당 구역의 모든 아군 말의 체력 </a:t>
            </a:r>
            <a:r>
              <a:rPr lang="en-US" altLang="ko-KR" dirty="0">
                <a:solidFill>
                  <a:schemeClr val="tx1"/>
                </a:solidFill>
              </a:rPr>
              <a:t>1 </a:t>
            </a:r>
            <a:r>
              <a:rPr lang="ko-KR" altLang="en-US" dirty="0">
                <a:solidFill>
                  <a:srgbClr val="FF0000"/>
                </a:solidFill>
              </a:rPr>
              <a:t>차감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7CB375DE-C155-FA3F-75DA-9AB2827872D6}"/>
              </a:ext>
            </a:extLst>
          </p:cNvPr>
          <p:cNvSpPr/>
          <p:nvPr/>
        </p:nvSpPr>
        <p:spPr>
          <a:xfrm>
            <a:off x="6261847" y="5688109"/>
            <a:ext cx="2366681" cy="82475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EDE924E4-DCCC-8134-F462-45ADE0B77D8C}"/>
              </a:ext>
            </a:extLst>
          </p:cNvPr>
          <p:cNvSpPr/>
          <p:nvPr/>
        </p:nvSpPr>
        <p:spPr>
          <a:xfrm>
            <a:off x="860614" y="3697943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무장해제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1E14C903-A0BE-BF61-8C92-1C46859ABB6F}"/>
              </a:ext>
            </a:extLst>
          </p:cNvPr>
          <p:cNvSpPr/>
          <p:nvPr/>
        </p:nvSpPr>
        <p:spPr>
          <a:xfrm>
            <a:off x="3563472" y="3697941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바이러스 침입</a:t>
            </a:r>
            <a:r>
              <a:rPr lang="en-US" altLang="ko-KR" sz="1600" dirty="0"/>
              <a:t>!</a:t>
            </a:r>
            <a:endParaRPr lang="ko-KR" altLang="en-US" sz="1600" dirty="0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9C9C476F-F196-C1D4-0F44-9D0812FDBB67}"/>
              </a:ext>
            </a:extLst>
          </p:cNvPr>
          <p:cNvSpPr/>
          <p:nvPr/>
        </p:nvSpPr>
        <p:spPr>
          <a:xfrm>
            <a:off x="6261847" y="3697943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FE89CB72-BF17-1BA6-5E73-77A8A861A083}"/>
              </a:ext>
            </a:extLst>
          </p:cNvPr>
          <p:cNvSpPr/>
          <p:nvPr/>
        </p:nvSpPr>
        <p:spPr>
          <a:xfrm>
            <a:off x="8803341" y="327210"/>
            <a:ext cx="2698377" cy="31824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F5CE6B9F-6A47-4DB0-25E4-B3F54B33E078}"/>
              </a:ext>
            </a:extLst>
          </p:cNvPr>
          <p:cNvSpPr/>
          <p:nvPr/>
        </p:nvSpPr>
        <p:spPr>
          <a:xfrm>
            <a:off x="8969188" y="2505636"/>
            <a:ext cx="2366681" cy="82475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발동된 함정 </a:t>
            </a:r>
            <a:r>
              <a:rPr lang="ko-KR" altLang="en-US" dirty="0">
                <a:solidFill>
                  <a:srgbClr val="FF0000"/>
                </a:solidFill>
              </a:rPr>
              <a:t>없음</a:t>
            </a: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F95E8FB2-B94F-0E79-2A3A-D4C0FE996645}"/>
              </a:ext>
            </a:extLst>
          </p:cNvPr>
          <p:cNvSpPr/>
          <p:nvPr/>
        </p:nvSpPr>
        <p:spPr>
          <a:xfrm>
            <a:off x="8969188" y="515470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기기 오작동</a:t>
            </a: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65E0265-E5D8-885E-336D-FE01A78B41C0}"/>
              </a:ext>
            </a:extLst>
          </p:cNvPr>
          <p:cNvSpPr/>
          <p:nvPr/>
        </p:nvSpPr>
        <p:spPr>
          <a:xfrm>
            <a:off x="8803341" y="3509683"/>
            <a:ext cx="2698377" cy="31824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E7DDB9EC-373D-5BAA-F19E-0FB1202E1B79}"/>
              </a:ext>
            </a:extLst>
          </p:cNvPr>
          <p:cNvSpPr/>
          <p:nvPr/>
        </p:nvSpPr>
        <p:spPr>
          <a:xfrm>
            <a:off x="8969188" y="5688108"/>
            <a:ext cx="2366681" cy="82475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A3188857-8A40-5896-459D-578E34AD3B2D}"/>
              </a:ext>
            </a:extLst>
          </p:cNvPr>
          <p:cNvSpPr/>
          <p:nvPr/>
        </p:nvSpPr>
        <p:spPr>
          <a:xfrm>
            <a:off x="8969188" y="3697942"/>
            <a:ext cx="2366681" cy="25997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AF3C54-5D48-9BB0-932F-42FFABDAA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14" y="963707"/>
            <a:ext cx="2366681" cy="13626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652E8AB-93B6-02C8-48E9-F6E4180F2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7953" y="963706"/>
            <a:ext cx="2366681" cy="136263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2ED4F6A-C0E5-FB75-B6EB-EAD85032A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50" y="4146179"/>
            <a:ext cx="2366681" cy="136263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3E4C574-E470-CD07-CE45-2E3CC4FE1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3472" y="4146176"/>
            <a:ext cx="2384607" cy="134918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29B1561-8AA1-4333-3720-D384FCA044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1846" y="963705"/>
            <a:ext cx="2375645" cy="136263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9F8A66D-BE2B-526E-186F-B28CC8B658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8151" y="963705"/>
            <a:ext cx="2375645" cy="136263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02160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2C67C3-79C0-1B46-F93A-83BD3A3C1055}"/>
              </a:ext>
            </a:extLst>
          </p:cNvPr>
          <p:cNvSpPr/>
          <p:nvPr/>
        </p:nvSpPr>
        <p:spPr>
          <a:xfrm>
            <a:off x="788894" y="295835"/>
            <a:ext cx="259977" cy="2241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03039D1-2698-E6D1-BF05-C0080B891C8A}"/>
              </a:ext>
            </a:extLst>
          </p:cNvPr>
          <p:cNvSpPr/>
          <p:nvPr/>
        </p:nvSpPr>
        <p:spPr>
          <a:xfrm>
            <a:off x="788894" y="519952"/>
            <a:ext cx="259977" cy="2241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2F5C89-7131-44B4-95B1-D73325992DE9}"/>
              </a:ext>
            </a:extLst>
          </p:cNvPr>
          <p:cNvSpPr/>
          <p:nvPr/>
        </p:nvSpPr>
        <p:spPr>
          <a:xfrm>
            <a:off x="788894" y="744069"/>
            <a:ext cx="259977" cy="2241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5D698FC-2BAA-5F9D-DDB4-46F2B90A9D5B}"/>
              </a:ext>
            </a:extLst>
          </p:cNvPr>
          <p:cNvSpPr/>
          <p:nvPr/>
        </p:nvSpPr>
        <p:spPr>
          <a:xfrm>
            <a:off x="1048871" y="295835"/>
            <a:ext cx="259977" cy="224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975C489-AC01-6D49-DCCE-03755A316339}"/>
              </a:ext>
            </a:extLst>
          </p:cNvPr>
          <p:cNvSpPr/>
          <p:nvPr/>
        </p:nvSpPr>
        <p:spPr>
          <a:xfrm>
            <a:off x="1048871" y="519952"/>
            <a:ext cx="259977" cy="224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98E5133-BAAB-A39D-EF2F-28B3D5B826FE}"/>
              </a:ext>
            </a:extLst>
          </p:cNvPr>
          <p:cNvSpPr/>
          <p:nvPr/>
        </p:nvSpPr>
        <p:spPr>
          <a:xfrm>
            <a:off x="1048871" y="744069"/>
            <a:ext cx="259977" cy="224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DBCC660-5CF3-4573-E648-2174B165E122}"/>
              </a:ext>
            </a:extLst>
          </p:cNvPr>
          <p:cNvSpPr/>
          <p:nvPr/>
        </p:nvSpPr>
        <p:spPr>
          <a:xfrm>
            <a:off x="1299884" y="295835"/>
            <a:ext cx="259977" cy="2241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8AE4075-7D91-5B7C-20BF-C867C55D2373}"/>
              </a:ext>
            </a:extLst>
          </p:cNvPr>
          <p:cNvSpPr/>
          <p:nvPr/>
        </p:nvSpPr>
        <p:spPr>
          <a:xfrm>
            <a:off x="1299884" y="519952"/>
            <a:ext cx="259977" cy="2241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18F4148-E4C4-9D11-73E0-A6C3FFFC1448}"/>
              </a:ext>
            </a:extLst>
          </p:cNvPr>
          <p:cNvSpPr/>
          <p:nvPr/>
        </p:nvSpPr>
        <p:spPr>
          <a:xfrm>
            <a:off x="1299884" y="744069"/>
            <a:ext cx="259977" cy="2241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54D47F-5CB0-A6C6-4D44-A5CEC6082BAC}"/>
              </a:ext>
            </a:extLst>
          </p:cNvPr>
          <p:cNvSpPr/>
          <p:nvPr/>
        </p:nvSpPr>
        <p:spPr>
          <a:xfrm>
            <a:off x="1568825" y="295835"/>
            <a:ext cx="259977" cy="224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20A6F6C-018D-3A48-E176-5985158A721E}"/>
              </a:ext>
            </a:extLst>
          </p:cNvPr>
          <p:cNvSpPr/>
          <p:nvPr/>
        </p:nvSpPr>
        <p:spPr>
          <a:xfrm>
            <a:off x="1568825" y="519952"/>
            <a:ext cx="259977" cy="224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BDBAFDC-E714-865F-57E0-C1E88936A8E6}"/>
              </a:ext>
            </a:extLst>
          </p:cNvPr>
          <p:cNvSpPr/>
          <p:nvPr/>
        </p:nvSpPr>
        <p:spPr>
          <a:xfrm>
            <a:off x="1568825" y="744069"/>
            <a:ext cx="259977" cy="224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0C48B34-1F3A-F078-7C40-FEFBBF35B76F}"/>
              </a:ext>
            </a:extLst>
          </p:cNvPr>
          <p:cNvSpPr/>
          <p:nvPr/>
        </p:nvSpPr>
        <p:spPr>
          <a:xfrm>
            <a:off x="1568825" y="968186"/>
            <a:ext cx="259977" cy="22411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cs typeface="ADLaM Display" panose="02010000000000000000" pitchFamily="2" charset="0"/>
              </a:rPr>
              <a:t>O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F00A1F2-E921-8FE2-10C6-7E1BD838CDEC}"/>
              </a:ext>
            </a:extLst>
          </p:cNvPr>
          <p:cNvSpPr/>
          <p:nvPr/>
        </p:nvSpPr>
        <p:spPr>
          <a:xfrm>
            <a:off x="1308848" y="968186"/>
            <a:ext cx="259977" cy="2241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7C2D6B5-0829-3710-228F-D494A8BA1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848" y="950255"/>
            <a:ext cx="259977" cy="259977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985EBE2A-75BB-02D6-E23B-F7541A0AEE09}"/>
              </a:ext>
            </a:extLst>
          </p:cNvPr>
          <p:cNvSpPr/>
          <p:nvPr/>
        </p:nvSpPr>
        <p:spPr>
          <a:xfrm>
            <a:off x="1048871" y="968186"/>
            <a:ext cx="259977" cy="2241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88625C97-80C8-94CD-7610-3D577034F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71" y="950255"/>
            <a:ext cx="259977" cy="259977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76BF638F-7FA4-7676-2AC7-1E5F28AF8D8F}"/>
              </a:ext>
            </a:extLst>
          </p:cNvPr>
          <p:cNvSpPr/>
          <p:nvPr/>
        </p:nvSpPr>
        <p:spPr>
          <a:xfrm>
            <a:off x="788894" y="965795"/>
            <a:ext cx="259977" cy="2241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8211B477-CF45-21F5-5065-48E8FD6B5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894" y="947864"/>
            <a:ext cx="259977" cy="259977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228B533D-439B-F701-ECD0-C43122DABF4F}"/>
              </a:ext>
            </a:extLst>
          </p:cNvPr>
          <p:cNvSpPr/>
          <p:nvPr/>
        </p:nvSpPr>
        <p:spPr>
          <a:xfrm>
            <a:off x="788894" y="1189912"/>
            <a:ext cx="259977" cy="224117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DLaM Display" panose="02010000000000000000" pitchFamily="2" charset="0"/>
                <a:cs typeface="ADLaM Display" panose="02010000000000000000" pitchFamily="2" charset="0"/>
              </a:rPr>
              <a:t>T</a:t>
            </a:r>
            <a:endParaRPr lang="ko-KR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83984B1-E005-0A9F-8E97-2FCF0CE2DF43}"/>
              </a:ext>
            </a:extLst>
          </p:cNvPr>
          <p:cNvSpPr/>
          <p:nvPr/>
        </p:nvSpPr>
        <p:spPr>
          <a:xfrm>
            <a:off x="1047228" y="1189912"/>
            <a:ext cx="259977" cy="224117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DLaM Display" panose="02010000000000000000" pitchFamily="2" charset="0"/>
                <a:cs typeface="ADLaM Display" panose="02010000000000000000" pitchFamily="2" charset="0"/>
              </a:rPr>
              <a:t>T</a:t>
            </a:r>
            <a:endParaRPr lang="ko-KR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50C4291-9F8A-6139-45FF-0D2806E82932}"/>
              </a:ext>
            </a:extLst>
          </p:cNvPr>
          <p:cNvSpPr/>
          <p:nvPr/>
        </p:nvSpPr>
        <p:spPr>
          <a:xfrm>
            <a:off x="1308847" y="1189912"/>
            <a:ext cx="259977" cy="224117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DLaM Display" panose="02010000000000000000" pitchFamily="2" charset="0"/>
                <a:cs typeface="ADLaM Display" panose="02010000000000000000" pitchFamily="2" charset="0"/>
              </a:rPr>
              <a:t>T</a:t>
            </a:r>
            <a:endParaRPr lang="ko-KR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FB7A8E6F-2516-20C4-615F-5935381FA5BC}"/>
              </a:ext>
            </a:extLst>
          </p:cNvPr>
          <p:cNvSpPr/>
          <p:nvPr/>
        </p:nvSpPr>
        <p:spPr>
          <a:xfrm>
            <a:off x="711051" y="3155578"/>
            <a:ext cx="2698377" cy="31824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C4AFBB6-F0D3-4E8E-3472-D3FB0A258740}"/>
              </a:ext>
            </a:extLst>
          </p:cNvPr>
          <p:cNvSpPr/>
          <p:nvPr/>
        </p:nvSpPr>
        <p:spPr>
          <a:xfrm>
            <a:off x="3409428" y="3155577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4B43F98-4564-2EBD-AF52-30203F2D9DC9}"/>
              </a:ext>
            </a:extLst>
          </p:cNvPr>
          <p:cNvSpPr/>
          <p:nvPr/>
        </p:nvSpPr>
        <p:spPr>
          <a:xfrm>
            <a:off x="6107805" y="3155577"/>
            <a:ext cx="2698377" cy="318247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0844E48-021C-8373-FB49-BB66B24450A6}"/>
              </a:ext>
            </a:extLst>
          </p:cNvPr>
          <p:cNvSpPr/>
          <p:nvPr/>
        </p:nvSpPr>
        <p:spPr>
          <a:xfrm>
            <a:off x="8806182" y="3155577"/>
            <a:ext cx="2698377" cy="318247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9772FB6-EBDD-55A3-2FB8-8B51D52D0D57}"/>
              </a:ext>
            </a:extLst>
          </p:cNvPr>
          <p:cNvSpPr/>
          <p:nvPr/>
        </p:nvSpPr>
        <p:spPr>
          <a:xfrm>
            <a:off x="1087569" y="332056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F3E0A2A-3756-3425-285D-6123DA4936C5}"/>
              </a:ext>
            </a:extLst>
          </p:cNvPr>
          <p:cNvSpPr/>
          <p:nvPr/>
        </p:nvSpPr>
        <p:spPr>
          <a:xfrm>
            <a:off x="1099374" y="390744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9E204D0-6B29-5D2E-BC9C-2BE78C59AEE4}"/>
              </a:ext>
            </a:extLst>
          </p:cNvPr>
          <p:cNvSpPr/>
          <p:nvPr/>
        </p:nvSpPr>
        <p:spPr>
          <a:xfrm>
            <a:off x="1099374" y="449432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D710853-2F33-008D-1A93-3C5B590D37B2}"/>
              </a:ext>
            </a:extLst>
          </p:cNvPr>
          <p:cNvSpPr/>
          <p:nvPr/>
        </p:nvSpPr>
        <p:spPr>
          <a:xfrm>
            <a:off x="1099374" y="508120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909D64C-6436-620A-BFD0-AB20FCF37CCD}"/>
              </a:ext>
            </a:extLst>
          </p:cNvPr>
          <p:cNvSpPr/>
          <p:nvPr/>
        </p:nvSpPr>
        <p:spPr>
          <a:xfrm>
            <a:off x="1099374" y="566808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C06D0A3-F82C-2567-59F1-B1FFAA512DC7}"/>
              </a:ext>
            </a:extLst>
          </p:cNvPr>
          <p:cNvSpPr/>
          <p:nvPr/>
        </p:nvSpPr>
        <p:spPr>
          <a:xfrm>
            <a:off x="3774140" y="332056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609FF0B-BDAC-6CCA-3A8F-368EA5C49D6A}"/>
              </a:ext>
            </a:extLst>
          </p:cNvPr>
          <p:cNvSpPr/>
          <p:nvPr/>
        </p:nvSpPr>
        <p:spPr>
          <a:xfrm>
            <a:off x="3785945" y="390744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1D66105-152C-A649-2652-F74F82F6830C}"/>
              </a:ext>
            </a:extLst>
          </p:cNvPr>
          <p:cNvSpPr/>
          <p:nvPr/>
        </p:nvSpPr>
        <p:spPr>
          <a:xfrm>
            <a:off x="3785945" y="449432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BECC5BE-C6CC-E37E-9559-A7EBB9CAB341}"/>
              </a:ext>
            </a:extLst>
          </p:cNvPr>
          <p:cNvSpPr/>
          <p:nvPr/>
        </p:nvSpPr>
        <p:spPr>
          <a:xfrm>
            <a:off x="3785945" y="508120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F55DA9B-7C0F-84E3-AE18-9606DB733ADE}"/>
              </a:ext>
            </a:extLst>
          </p:cNvPr>
          <p:cNvSpPr/>
          <p:nvPr/>
        </p:nvSpPr>
        <p:spPr>
          <a:xfrm>
            <a:off x="3785945" y="566808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D635377E-DCE8-B905-737C-A41D198BDF70}"/>
              </a:ext>
            </a:extLst>
          </p:cNvPr>
          <p:cNvSpPr/>
          <p:nvPr/>
        </p:nvSpPr>
        <p:spPr>
          <a:xfrm>
            <a:off x="6460712" y="332056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ABC905A-9DBB-9CC7-D8D0-50701AE1303D}"/>
              </a:ext>
            </a:extLst>
          </p:cNvPr>
          <p:cNvSpPr/>
          <p:nvPr/>
        </p:nvSpPr>
        <p:spPr>
          <a:xfrm>
            <a:off x="6472517" y="390744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D383774-B8DB-DBED-4D58-00FEF72C5873}"/>
              </a:ext>
            </a:extLst>
          </p:cNvPr>
          <p:cNvSpPr/>
          <p:nvPr/>
        </p:nvSpPr>
        <p:spPr>
          <a:xfrm>
            <a:off x="6472517" y="449432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1743F089-C138-8405-6A73-3B5BC918640B}"/>
              </a:ext>
            </a:extLst>
          </p:cNvPr>
          <p:cNvSpPr/>
          <p:nvPr/>
        </p:nvSpPr>
        <p:spPr>
          <a:xfrm>
            <a:off x="6472517" y="508120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69965D0D-89E9-FA82-0BF2-76B2D151D32C}"/>
              </a:ext>
            </a:extLst>
          </p:cNvPr>
          <p:cNvSpPr/>
          <p:nvPr/>
        </p:nvSpPr>
        <p:spPr>
          <a:xfrm>
            <a:off x="6472517" y="566808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A147501-7AA6-3CC9-9BBC-56CAE9A9270C}"/>
              </a:ext>
            </a:extLst>
          </p:cNvPr>
          <p:cNvSpPr/>
          <p:nvPr/>
        </p:nvSpPr>
        <p:spPr>
          <a:xfrm>
            <a:off x="9147284" y="332056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0526D29-DCBB-A6A5-7765-644C25FB84CD}"/>
              </a:ext>
            </a:extLst>
          </p:cNvPr>
          <p:cNvSpPr/>
          <p:nvPr/>
        </p:nvSpPr>
        <p:spPr>
          <a:xfrm>
            <a:off x="9159089" y="390744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2D52E479-36A8-4550-7133-B2CD53C380B9}"/>
              </a:ext>
            </a:extLst>
          </p:cNvPr>
          <p:cNvSpPr/>
          <p:nvPr/>
        </p:nvSpPr>
        <p:spPr>
          <a:xfrm>
            <a:off x="9159089" y="449432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7FB3DEA-26BC-9B2C-3F5C-C4767815D5D8}"/>
              </a:ext>
            </a:extLst>
          </p:cNvPr>
          <p:cNvSpPr/>
          <p:nvPr/>
        </p:nvSpPr>
        <p:spPr>
          <a:xfrm>
            <a:off x="9159089" y="508120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5107D00A-1E3C-47C7-CAC6-6BD71B11A640}"/>
              </a:ext>
            </a:extLst>
          </p:cNvPr>
          <p:cNvSpPr/>
          <p:nvPr/>
        </p:nvSpPr>
        <p:spPr>
          <a:xfrm>
            <a:off x="9159089" y="5668088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B4A70735-D7FC-BC1E-2AC8-669806056468}"/>
              </a:ext>
            </a:extLst>
          </p:cNvPr>
          <p:cNvSpPr/>
          <p:nvPr/>
        </p:nvSpPr>
        <p:spPr>
          <a:xfrm>
            <a:off x="788895" y="6001872"/>
            <a:ext cx="259977" cy="224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A496EAF7-7A6B-A6D4-FAA2-3D920B9C7574}"/>
              </a:ext>
            </a:extLst>
          </p:cNvPr>
          <p:cNvSpPr/>
          <p:nvPr/>
        </p:nvSpPr>
        <p:spPr>
          <a:xfrm>
            <a:off x="3479503" y="6001871"/>
            <a:ext cx="259977" cy="2241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75653F03-B9B1-C635-85FC-DFE085E69DE6}"/>
              </a:ext>
            </a:extLst>
          </p:cNvPr>
          <p:cNvSpPr/>
          <p:nvPr/>
        </p:nvSpPr>
        <p:spPr>
          <a:xfrm>
            <a:off x="6166075" y="6001871"/>
            <a:ext cx="259977" cy="2241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9480E66A-BBDB-C2EC-F14F-E9B9D332E404}"/>
              </a:ext>
            </a:extLst>
          </p:cNvPr>
          <p:cNvSpPr/>
          <p:nvPr/>
        </p:nvSpPr>
        <p:spPr>
          <a:xfrm>
            <a:off x="8864452" y="6001870"/>
            <a:ext cx="259977" cy="224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1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947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FB7A8E6F-2516-20C4-615F-5935381FA5BC}"/>
              </a:ext>
            </a:extLst>
          </p:cNvPr>
          <p:cNvSpPr/>
          <p:nvPr/>
        </p:nvSpPr>
        <p:spPr>
          <a:xfrm>
            <a:off x="699246" y="3505201"/>
            <a:ext cx="2698377" cy="31824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C4AFBB6-F0D3-4E8E-3472-D3FB0A258740}"/>
              </a:ext>
            </a:extLst>
          </p:cNvPr>
          <p:cNvSpPr/>
          <p:nvPr/>
        </p:nvSpPr>
        <p:spPr>
          <a:xfrm>
            <a:off x="3397623" y="3505200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4B43F98-4564-2EBD-AF52-30203F2D9DC9}"/>
              </a:ext>
            </a:extLst>
          </p:cNvPr>
          <p:cNvSpPr/>
          <p:nvPr/>
        </p:nvSpPr>
        <p:spPr>
          <a:xfrm>
            <a:off x="6096000" y="3505200"/>
            <a:ext cx="2698377" cy="318247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0844E48-021C-8373-FB49-BB66B24450A6}"/>
              </a:ext>
            </a:extLst>
          </p:cNvPr>
          <p:cNvSpPr/>
          <p:nvPr/>
        </p:nvSpPr>
        <p:spPr>
          <a:xfrm>
            <a:off x="8794377" y="3505200"/>
            <a:ext cx="2698377" cy="318247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9772FB6-EBDD-55A3-2FB8-8B51D52D0D57}"/>
              </a:ext>
            </a:extLst>
          </p:cNvPr>
          <p:cNvSpPr/>
          <p:nvPr/>
        </p:nvSpPr>
        <p:spPr>
          <a:xfrm>
            <a:off x="1075764" y="367019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F3E0A2A-3756-3425-285D-6123DA4936C5}"/>
              </a:ext>
            </a:extLst>
          </p:cNvPr>
          <p:cNvSpPr/>
          <p:nvPr/>
        </p:nvSpPr>
        <p:spPr>
          <a:xfrm>
            <a:off x="1087569" y="425707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9E204D0-6B29-5D2E-BC9C-2BE78C59AEE4}"/>
              </a:ext>
            </a:extLst>
          </p:cNvPr>
          <p:cNvSpPr/>
          <p:nvPr/>
        </p:nvSpPr>
        <p:spPr>
          <a:xfrm>
            <a:off x="1087569" y="484395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D710853-2F33-008D-1A93-3C5B590D37B2}"/>
              </a:ext>
            </a:extLst>
          </p:cNvPr>
          <p:cNvSpPr/>
          <p:nvPr/>
        </p:nvSpPr>
        <p:spPr>
          <a:xfrm>
            <a:off x="1087569" y="543083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909D64C-6436-620A-BFD0-AB20FCF37CCD}"/>
              </a:ext>
            </a:extLst>
          </p:cNvPr>
          <p:cNvSpPr/>
          <p:nvPr/>
        </p:nvSpPr>
        <p:spPr>
          <a:xfrm>
            <a:off x="1087569" y="601771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C06D0A3-F82C-2567-59F1-B1FFAA512DC7}"/>
              </a:ext>
            </a:extLst>
          </p:cNvPr>
          <p:cNvSpPr/>
          <p:nvPr/>
        </p:nvSpPr>
        <p:spPr>
          <a:xfrm>
            <a:off x="3762335" y="367019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609FF0B-BDAC-6CCA-3A8F-368EA5C49D6A}"/>
              </a:ext>
            </a:extLst>
          </p:cNvPr>
          <p:cNvSpPr/>
          <p:nvPr/>
        </p:nvSpPr>
        <p:spPr>
          <a:xfrm>
            <a:off x="3774140" y="425707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1D66105-152C-A649-2652-F74F82F6830C}"/>
              </a:ext>
            </a:extLst>
          </p:cNvPr>
          <p:cNvSpPr/>
          <p:nvPr/>
        </p:nvSpPr>
        <p:spPr>
          <a:xfrm>
            <a:off x="3774140" y="484395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BECC5BE-C6CC-E37E-9559-A7EBB9CAB341}"/>
              </a:ext>
            </a:extLst>
          </p:cNvPr>
          <p:cNvSpPr/>
          <p:nvPr/>
        </p:nvSpPr>
        <p:spPr>
          <a:xfrm>
            <a:off x="3774140" y="543083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F55DA9B-7C0F-84E3-AE18-9606DB733ADE}"/>
              </a:ext>
            </a:extLst>
          </p:cNvPr>
          <p:cNvSpPr/>
          <p:nvPr/>
        </p:nvSpPr>
        <p:spPr>
          <a:xfrm>
            <a:off x="3774140" y="601771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D635377E-DCE8-B905-737C-A41D198BDF70}"/>
              </a:ext>
            </a:extLst>
          </p:cNvPr>
          <p:cNvSpPr/>
          <p:nvPr/>
        </p:nvSpPr>
        <p:spPr>
          <a:xfrm>
            <a:off x="6448907" y="367019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ABC905A-9DBB-9CC7-D8D0-50701AE1303D}"/>
              </a:ext>
            </a:extLst>
          </p:cNvPr>
          <p:cNvSpPr/>
          <p:nvPr/>
        </p:nvSpPr>
        <p:spPr>
          <a:xfrm>
            <a:off x="6460712" y="425707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7D383774-B8DB-DBED-4D58-00FEF72C5873}"/>
              </a:ext>
            </a:extLst>
          </p:cNvPr>
          <p:cNvSpPr/>
          <p:nvPr/>
        </p:nvSpPr>
        <p:spPr>
          <a:xfrm>
            <a:off x="6460712" y="484395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1743F089-C138-8405-6A73-3B5BC918640B}"/>
              </a:ext>
            </a:extLst>
          </p:cNvPr>
          <p:cNvSpPr/>
          <p:nvPr/>
        </p:nvSpPr>
        <p:spPr>
          <a:xfrm>
            <a:off x="6460712" y="543083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69965D0D-89E9-FA82-0BF2-76B2D151D32C}"/>
              </a:ext>
            </a:extLst>
          </p:cNvPr>
          <p:cNvSpPr/>
          <p:nvPr/>
        </p:nvSpPr>
        <p:spPr>
          <a:xfrm>
            <a:off x="6460712" y="601771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A147501-7AA6-3CC9-9BBC-56CAE9A9270C}"/>
              </a:ext>
            </a:extLst>
          </p:cNvPr>
          <p:cNvSpPr/>
          <p:nvPr/>
        </p:nvSpPr>
        <p:spPr>
          <a:xfrm>
            <a:off x="9135479" y="367019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0526D29-DCBB-A6A5-7765-644C25FB84CD}"/>
              </a:ext>
            </a:extLst>
          </p:cNvPr>
          <p:cNvSpPr/>
          <p:nvPr/>
        </p:nvSpPr>
        <p:spPr>
          <a:xfrm>
            <a:off x="9147284" y="425707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2D52E479-36A8-4550-7133-B2CD53C380B9}"/>
              </a:ext>
            </a:extLst>
          </p:cNvPr>
          <p:cNvSpPr/>
          <p:nvPr/>
        </p:nvSpPr>
        <p:spPr>
          <a:xfrm>
            <a:off x="9147284" y="484395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7FB3DEA-26BC-9B2C-3F5C-C4767815D5D8}"/>
              </a:ext>
            </a:extLst>
          </p:cNvPr>
          <p:cNvSpPr/>
          <p:nvPr/>
        </p:nvSpPr>
        <p:spPr>
          <a:xfrm>
            <a:off x="9147284" y="543083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5107D00A-1E3C-47C7-CAC6-6BD71B11A640}"/>
              </a:ext>
            </a:extLst>
          </p:cNvPr>
          <p:cNvSpPr/>
          <p:nvPr/>
        </p:nvSpPr>
        <p:spPr>
          <a:xfrm>
            <a:off x="9147284" y="6017711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B4A70735-D7FC-BC1E-2AC8-669806056468}"/>
              </a:ext>
            </a:extLst>
          </p:cNvPr>
          <p:cNvSpPr/>
          <p:nvPr/>
        </p:nvSpPr>
        <p:spPr>
          <a:xfrm>
            <a:off x="777090" y="6351495"/>
            <a:ext cx="259977" cy="224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A496EAF7-7A6B-A6D4-FAA2-3D920B9C7574}"/>
              </a:ext>
            </a:extLst>
          </p:cNvPr>
          <p:cNvSpPr/>
          <p:nvPr/>
        </p:nvSpPr>
        <p:spPr>
          <a:xfrm>
            <a:off x="3467698" y="6351494"/>
            <a:ext cx="259977" cy="2241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75653F03-B9B1-C635-85FC-DFE085E69DE6}"/>
              </a:ext>
            </a:extLst>
          </p:cNvPr>
          <p:cNvSpPr/>
          <p:nvPr/>
        </p:nvSpPr>
        <p:spPr>
          <a:xfrm>
            <a:off x="6154270" y="6351494"/>
            <a:ext cx="259977" cy="2241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9480E66A-BBDB-C2EC-F14F-E9B9D332E404}"/>
              </a:ext>
            </a:extLst>
          </p:cNvPr>
          <p:cNvSpPr/>
          <p:nvPr/>
        </p:nvSpPr>
        <p:spPr>
          <a:xfrm>
            <a:off x="8852647" y="6351493"/>
            <a:ext cx="259977" cy="224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3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0927FF-A3D6-619E-0E35-CF78BC454B23}"/>
              </a:ext>
            </a:extLst>
          </p:cNvPr>
          <p:cNvSpPr/>
          <p:nvPr/>
        </p:nvSpPr>
        <p:spPr>
          <a:xfrm>
            <a:off x="699246" y="313209"/>
            <a:ext cx="2698377" cy="31824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493335B-EB97-1ECE-5F7F-C7F4B3390E88}"/>
              </a:ext>
            </a:extLst>
          </p:cNvPr>
          <p:cNvSpPr/>
          <p:nvPr/>
        </p:nvSpPr>
        <p:spPr>
          <a:xfrm>
            <a:off x="3397623" y="313208"/>
            <a:ext cx="2698377" cy="3182471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5A26E16-24CC-645D-770F-1F54B98A6321}"/>
              </a:ext>
            </a:extLst>
          </p:cNvPr>
          <p:cNvSpPr/>
          <p:nvPr/>
        </p:nvSpPr>
        <p:spPr>
          <a:xfrm>
            <a:off x="6096000" y="313208"/>
            <a:ext cx="2698377" cy="318247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6D99525-EC8A-F810-8A6E-5A0B4E5715A5}"/>
              </a:ext>
            </a:extLst>
          </p:cNvPr>
          <p:cNvSpPr/>
          <p:nvPr/>
        </p:nvSpPr>
        <p:spPr>
          <a:xfrm>
            <a:off x="8794377" y="313208"/>
            <a:ext cx="2698377" cy="318247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DCC6A33-F77D-131D-13B3-48E207B11299}"/>
              </a:ext>
            </a:extLst>
          </p:cNvPr>
          <p:cNvSpPr/>
          <p:nvPr/>
        </p:nvSpPr>
        <p:spPr>
          <a:xfrm>
            <a:off x="1075764" y="47819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3104003-6E92-65BB-0815-F79F5A21129D}"/>
              </a:ext>
            </a:extLst>
          </p:cNvPr>
          <p:cNvSpPr/>
          <p:nvPr/>
        </p:nvSpPr>
        <p:spPr>
          <a:xfrm>
            <a:off x="1087569" y="106507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4FEB405-FC91-EE4F-0897-D229B3AA86E2}"/>
              </a:ext>
            </a:extLst>
          </p:cNvPr>
          <p:cNvSpPr/>
          <p:nvPr/>
        </p:nvSpPr>
        <p:spPr>
          <a:xfrm>
            <a:off x="1087569" y="165195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646B4E7-9236-14CD-8405-4418D8535F05}"/>
              </a:ext>
            </a:extLst>
          </p:cNvPr>
          <p:cNvSpPr/>
          <p:nvPr/>
        </p:nvSpPr>
        <p:spPr>
          <a:xfrm>
            <a:off x="1087569" y="223883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AEA3E11-B6E6-E325-E94E-53D5EDD633DF}"/>
              </a:ext>
            </a:extLst>
          </p:cNvPr>
          <p:cNvSpPr/>
          <p:nvPr/>
        </p:nvSpPr>
        <p:spPr>
          <a:xfrm>
            <a:off x="1087569" y="282571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CCFD0F9-56F9-4572-A86F-2495052F6042}"/>
              </a:ext>
            </a:extLst>
          </p:cNvPr>
          <p:cNvSpPr/>
          <p:nvPr/>
        </p:nvSpPr>
        <p:spPr>
          <a:xfrm>
            <a:off x="3762335" y="47819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B7F2E0AD-3375-276A-05BF-7D6CA82D6270}"/>
              </a:ext>
            </a:extLst>
          </p:cNvPr>
          <p:cNvSpPr/>
          <p:nvPr/>
        </p:nvSpPr>
        <p:spPr>
          <a:xfrm>
            <a:off x="3774140" y="106507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C763F1CF-FDB8-A21A-C0E5-65BEEC711D31}"/>
              </a:ext>
            </a:extLst>
          </p:cNvPr>
          <p:cNvSpPr/>
          <p:nvPr/>
        </p:nvSpPr>
        <p:spPr>
          <a:xfrm>
            <a:off x="3774140" y="165195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CC01B795-729C-DCF3-615D-44E08A8B28F7}"/>
              </a:ext>
            </a:extLst>
          </p:cNvPr>
          <p:cNvSpPr/>
          <p:nvPr/>
        </p:nvSpPr>
        <p:spPr>
          <a:xfrm>
            <a:off x="3774140" y="223883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041AA145-93F0-A2DB-A98C-58565D99FCC9}"/>
              </a:ext>
            </a:extLst>
          </p:cNvPr>
          <p:cNvSpPr/>
          <p:nvPr/>
        </p:nvSpPr>
        <p:spPr>
          <a:xfrm>
            <a:off x="3774140" y="282571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9C90FDB1-B45C-0E92-C5DC-130B1847080C}"/>
              </a:ext>
            </a:extLst>
          </p:cNvPr>
          <p:cNvSpPr/>
          <p:nvPr/>
        </p:nvSpPr>
        <p:spPr>
          <a:xfrm>
            <a:off x="6448907" y="47819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D7BCE5B3-AEA2-A195-E85F-BF48F899556B}"/>
              </a:ext>
            </a:extLst>
          </p:cNvPr>
          <p:cNvSpPr/>
          <p:nvPr/>
        </p:nvSpPr>
        <p:spPr>
          <a:xfrm>
            <a:off x="6460712" y="106507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605783C3-F6F6-44F1-9D02-D025A213BA08}"/>
              </a:ext>
            </a:extLst>
          </p:cNvPr>
          <p:cNvSpPr/>
          <p:nvPr/>
        </p:nvSpPr>
        <p:spPr>
          <a:xfrm>
            <a:off x="6460712" y="165195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7C48E96-9D4B-B107-26BB-C22ED0A5767A}"/>
              </a:ext>
            </a:extLst>
          </p:cNvPr>
          <p:cNvSpPr/>
          <p:nvPr/>
        </p:nvSpPr>
        <p:spPr>
          <a:xfrm>
            <a:off x="6460712" y="223883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94D3D8BC-7FC1-FB2D-14BC-E0FFE45FAD0E}"/>
              </a:ext>
            </a:extLst>
          </p:cNvPr>
          <p:cNvSpPr/>
          <p:nvPr/>
        </p:nvSpPr>
        <p:spPr>
          <a:xfrm>
            <a:off x="6460712" y="282571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03685094-B81B-4A08-B90D-3069437F6180}"/>
              </a:ext>
            </a:extLst>
          </p:cNvPr>
          <p:cNvSpPr/>
          <p:nvPr/>
        </p:nvSpPr>
        <p:spPr>
          <a:xfrm>
            <a:off x="9135479" y="47819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1</a:t>
            </a:r>
            <a:endParaRPr lang="ko-KR" altLang="en-US" sz="3600" b="1" dirty="0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ADE09E9C-F199-8829-8A3D-8303144F2B2C}"/>
              </a:ext>
            </a:extLst>
          </p:cNvPr>
          <p:cNvSpPr/>
          <p:nvPr/>
        </p:nvSpPr>
        <p:spPr>
          <a:xfrm>
            <a:off x="9147284" y="106507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2</a:t>
            </a:r>
            <a:endParaRPr lang="ko-KR" altLang="en-US" sz="3600" b="1" dirty="0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7137F390-B8BE-643D-FC89-340A8F7E6626}"/>
              </a:ext>
            </a:extLst>
          </p:cNvPr>
          <p:cNvSpPr/>
          <p:nvPr/>
        </p:nvSpPr>
        <p:spPr>
          <a:xfrm>
            <a:off x="9147284" y="165195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3</a:t>
            </a:r>
            <a:endParaRPr lang="ko-KR" altLang="en-US" sz="3600" b="1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E25698E2-0344-2230-F029-82877E1274CB}"/>
              </a:ext>
            </a:extLst>
          </p:cNvPr>
          <p:cNvSpPr/>
          <p:nvPr/>
        </p:nvSpPr>
        <p:spPr>
          <a:xfrm>
            <a:off x="9147284" y="223883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4</a:t>
            </a:r>
            <a:endParaRPr lang="ko-KR" altLang="en-US" sz="3600" b="1" dirty="0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B41371E3-E802-6820-0072-B7B652CC1796}"/>
              </a:ext>
            </a:extLst>
          </p:cNvPr>
          <p:cNvSpPr/>
          <p:nvPr/>
        </p:nvSpPr>
        <p:spPr>
          <a:xfrm>
            <a:off x="9147284" y="2825719"/>
            <a:ext cx="1933537" cy="49545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5</a:t>
            </a:r>
            <a:endParaRPr lang="ko-KR" altLang="en-US" sz="3600" b="1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A6532352-C3D0-CBBB-0CDF-3389BA36C4DE}"/>
              </a:ext>
            </a:extLst>
          </p:cNvPr>
          <p:cNvSpPr/>
          <p:nvPr/>
        </p:nvSpPr>
        <p:spPr>
          <a:xfrm>
            <a:off x="777090" y="3159503"/>
            <a:ext cx="259977" cy="2241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F3494CB6-01FE-EB7C-4CF1-36CE7EFB7544}"/>
              </a:ext>
            </a:extLst>
          </p:cNvPr>
          <p:cNvSpPr/>
          <p:nvPr/>
        </p:nvSpPr>
        <p:spPr>
          <a:xfrm>
            <a:off x="3467698" y="3159502"/>
            <a:ext cx="259977" cy="2241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14750806-DDA3-104B-A981-699E8023C71E}"/>
              </a:ext>
            </a:extLst>
          </p:cNvPr>
          <p:cNvSpPr/>
          <p:nvPr/>
        </p:nvSpPr>
        <p:spPr>
          <a:xfrm>
            <a:off x="6154270" y="3159502"/>
            <a:ext cx="259977" cy="2241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D628C9BE-5E63-C52C-13DE-C17BF9C3A8F0}"/>
              </a:ext>
            </a:extLst>
          </p:cNvPr>
          <p:cNvSpPr/>
          <p:nvPr/>
        </p:nvSpPr>
        <p:spPr>
          <a:xfrm>
            <a:off x="8852647" y="3159501"/>
            <a:ext cx="259977" cy="22411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endParaRPr lang="ko-KR" altLang="en-US" dirty="0"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662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296</Words>
  <Application>Microsoft Office PowerPoint</Application>
  <PresentationFormat>와이드스크린</PresentationFormat>
  <Paragraphs>163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ADLaM Display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nongbunongbu@kpu.ac.kr</dc:creator>
  <cp:lastModifiedBy>nongbunongbu@kpu.ac.kr</cp:lastModifiedBy>
  <cp:revision>5</cp:revision>
  <dcterms:created xsi:type="dcterms:W3CDTF">2023-10-08T13:23:25Z</dcterms:created>
  <dcterms:modified xsi:type="dcterms:W3CDTF">2023-10-09T07:45:03Z</dcterms:modified>
</cp:coreProperties>
</file>

<file path=docProps/thumbnail.jpeg>
</file>